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23"/>
  </p:notesMasterIdLst>
  <p:sldIdLst>
    <p:sldId id="261" r:id="rId6"/>
    <p:sldId id="262" r:id="rId7"/>
    <p:sldId id="291" r:id="rId8"/>
    <p:sldId id="2147481261" r:id="rId9"/>
    <p:sldId id="2147481291" r:id="rId10"/>
    <p:sldId id="2147481274" r:id="rId11"/>
    <p:sldId id="2147481292" r:id="rId12"/>
    <p:sldId id="268" r:id="rId13"/>
    <p:sldId id="2147481293" r:id="rId14"/>
    <p:sldId id="2147481294" r:id="rId15"/>
    <p:sldId id="2147481295" r:id="rId16"/>
    <p:sldId id="2147481296" r:id="rId17"/>
    <p:sldId id="2147481298" r:id="rId18"/>
    <p:sldId id="2147481299" r:id="rId19"/>
    <p:sldId id="2147481297" r:id="rId20"/>
    <p:sldId id="292" r:id="rId21"/>
    <p:sldId id="259" r:id="rId2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E3706FD7-416F-4B1D-AE17-76A766E9B526}">
          <p14:sldIdLst>
            <p14:sldId id="261"/>
            <p14:sldId id="262"/>
            <p14:sldId id="291"/>
            <p14:sldId id="2147481261"/>
            <p14:sldId id="2147481291"/>
            <p14:sldId id="2147481274"/>
            <p14:sldId id="2147481292"/>
            <p14:sldId id="268"/>
            <p14:sldId id="2147481293"/>
            <p14:sldId id="2147481294"/>
            <p14:sldId id="2147481295"/>
            <p14:sldId id="2147481296"/>
            <p14:sldId id="2147481298"/>
            <p14:sldId id="2147481299"/>
            <p14:sldId id="2147481297"/>
            <p14:sldId id="292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3ABE3"/>
    <a:srgbClr val="742774"/>
    <a:srgbClr val="8BDDF3"/>
    <a:srgbClr val="0066FF"/>
    <a:srgbClr val="DFA210"/>
    <a:srgbClr val="F1CA3D"/>
    <a:srgbClr val="F7DB63"/>
    <a:srgbClr val="F2C811"/>
    <a:srgbClr val="0B556A"/>
    <a:srgbClr val="D8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358793-9354-4A7D-83A9-CA5EDB9019B6}" v="37" dt="2024-07-31T11:41:40.2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8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Vachala" userId="91433487-0c4d-408d-9c05-4db9b7ff8fc7" providerId="ADAL" clId="{446D7FFC-F822-4198-9B89-3BE753F047AA}"/>
    <pc:docChg chg="undo custSel addSld delSld modSld sldOrd modSection">
      <pc:chgData name="David Vachala" userId="91433487-0c4d-408d-9c05-4db9b7ff8fc7" providerId="ADAL" clId="{446D7FFC-F822-4198-9B89-3BE753F047AA}" dt="2024-04-24T10:44:59.029" v="548" actId="20577"/>
      <pc:docMkLst>
        <pc:docMk/>
      </pc:docMkLst>
      <pc:sldChg chg="modSp del mod">
        <pc:chgData name="David Vachala" userId="91433487-0c4d-408d-9c05-4db9b7ff8fc7" providerId="ADAL" clId="{446D7FFC-F822-4198-9B89-3BE753F047AA}" dt="2024-04-23T17:43:53.904" v="10" actId="47"/>
        <pc:sldMkLst>
          <pc:docMk/>
          <pc:sldMk cId="3674066786" sldId="256"/>
        </pc:sldMkLst>
        <pc:spChg chg="mod">
          <ac:chgData name="David Vachala" userId="91433487-0c4d-408d-9c05-4db9b7ff8fc7" providerId="ADAL" clId="{446D7FFC-F822-4198-9B89-3BE753F047AA}" dt="2024-04-23T17:43:48.189" v="9" actId="27636"/>
          <ac:spMkLst>
            <pc:docMk/>
            <pc:sldMk cId="3674066786" sldId="256"/>
            <ac:spMk id="8" creationId="{88B82E67-C906-4FA9-BD44-A226DC6C19B0}"/>
          </ac:spMkLst>
        </pc:spChg>
      </pc:sldChg>
      <pc:sldChg chg="del">
        <pc:chgData name="David Vachala" userId="91433487-0c4d-408d-9c05-4db9b7ff8fc7" providerId="ADAL" clId="{446D7FFC-F822-4198-9B89-3BE753F047AA}" dt="2024-04-23T17:43:56.247" v="11" actId="47"/>
        <pc:sldMkLst>
          <pc:docMk/>
          <pc:sldMk cId="1733871832" sldId="2147481172"/>
        </pc:sldMkLst>
      </pc:sldChg>
      <pc:sldChg chg="addSp delSp modSp mod">
        <pc:chgData name="David Vachala" userId="91433487-0c4d-408d-9c05-4db9b7ff8fc7" providerId="ADAL" clId="{446D7FFC-F822-4198-9B89-3BE753F047AA}" dt="2024-04-23T18:23:09.588" v="42" actId="1076"/>
        <pc:sldMkLst>
          <pc:docMk/>
          <pc:sldMk cId="2962404955" sldId="2147481185"/>
        </pc:sldMkLst>
        <pc:spChg chg="mod">
          <ac:chgData name="David Vachala" userId="91433487-0c4d-408d-9c05-4db9b7ff8fc7" providerId="ADAL" clId="{446D7FFC-F822-4198-9B89-3BE753F047AA}" dt="2024-04-23T18:19:57.123" v="30" actId="27636"/>
          <ac:spMkLst>
            <pc:docMk/>
            <pc:sldMk cId="2962404955" sldId="2147481185"/>
            <ac:spMk id="2" creationId="{8D07E74B-F0FF-C51A-A8BA-A61C5A3CF0FA}"/>
          </ac:spMkLst>
        </pc:spChg>
        <pc:spChg chg="mod">
          <ac:chgData name="David Vachala" userId="91433487-0c4d-408d-9c05-4db9b7ff8fc7" providerId="ADAL" clId="{446D7FFC-F822-4198-9B89-3BE753F047AA}" dt="2024-04-23T18:22:37.254" v="38" actId="20577"/>
          <ac:spMkLst>
            <pc:docMk/>
            <pc:sldMk cId="2962404955" sldId="2147481185"/>
            <ac:spMk id="3" creationId="{B8BD7BFB-A08B-67B8-D1F1-F726351A8282}"/>
          </ac:spMkLst>
        </pc:spChg>
        <pc:spChg chg="add mod">
          <ac:chgData name="David Vachala" userId="91433487-0c4d-408d-9c05-4db9b7ff8fc7" providerId="ADAL" clId="{446D7FFC-F822-4198-9B89-3BE753F047AA}" dt="2024-04-23T18:23:09.588" v="42" actId="1076"/>
          <ac:spMkLst>
            <pc:docMk/>
            <pc:sldMk cId="2962404955" sldId="2147481185"/>
            <ac:spMk id="6" creationId="{29A8C86D-C49A-8450-CCEB-F85FF00AC54D}"/>
          </ac:spMkLst>
        </pc:spChg>
        <pc:picChg chg="add mod">
          <ac:chgData name="David Vachala" userId="91433487-0c4d-408d-9c05-4db9b7ff8fc7" providerId="ADAL" clId="{446D7FFC-F822-4198-9B89-3BE753F047AA}" dt="2024-04-23T18:22:45.252" v="40" actId="1076"/>
          <ac:picMkLst>
            <pc:docMk/>
            <pc:sldMk cId="2962404955" sldId="2147481185"/>
            <ac:picMk id="1026" creationId="{9C06997C-1EEC-F91D-1585-BE87C28869EA}"/>
          </ac:picMkLst>
        </pc:picChg>
        <pc:picChg chg="add del mod">
          <ac:chgData name="David Vachala" userId="91433487-0c4d-408d-9c05-4db9b7ff8fc7" providerId="ADAL" clId="{446D7FFC-F822-4198-9B89-3BE753F047AA}" dt="2024-04-23T18:21:40.386" v="31" actId="478"/>
          <ac:picMkLst>
            <pc:docMk/>
            <pc:sldMk cId="2962404955" sldId="2147481185"/>
            <ac:picMk id="1028" creationId="{96447273-7549-A7DB-0AE7-41757023AFB1}"/>
          </ac:picMkLst>
        </pc:picChg>
      </pc:sldChg>
      <pc:sldChg chg="modSp add mod">
        <pc:chgData name="David Vachala" userId="91433487-0c4d-408d-9c05-4db9b7ff8fc7" providerId="ADAL" clId="{446D7FFC-F822-4198-9B89-3BE753F047AA}" dt="2024-04-23T17:43:47.927" v="8" actId="27636"/>
        <pc:sldMkLst>
          <pc:docMk/>
          <pc:sldMk cId="1614653592" sldId="2147481186"/>
        </pc:sldMkLst>
        <pc:spChg chg="mod">
          <ac:chgData name="David Vachala" userId="91433487-0c4d-408d-9c05-4db9b7ff8fc7" providerId="ADAL" clId="{446D7FFC-F822-4198-9B89-3BE753F047AA}" dt="2024-04-23T17:43:47.927" v="8" actId="27636"/>
          <ac:spMkLst>
            <pc:docMk/>
            <pc:sldMk cId="1614653592" sldId="2147481186"/>
            <ac:spMk id="8" creationId="{88B82E67-C906-4FA9-BD44-A226DC6C19B0}"/>
          </ac:spMkLst>
        </pc:spChg>
      </pc:sldChg>
      <pc:sldChg chg="modSp add del mod">
        <pc:chgData name="David Vachala" userId="91433487-0c4d-408d-9c05-4db9b7ff8fc7" providerId="ADAL" clId="{446D7FFC-F822-4198-9B89-3BE753F047AA}" dt="2024-04-23T17:43:47.722" v="6"/>
        <pc:sldMkLst>
          <pc:docMk/>
          <pc:sldMk cId="3872566479" sldId="2147481186"/>
        </pc:sldMkLst>
        <pc:spChg chg="mod">
          <ac:chgData name="David Vachala" userId="91433487-0c4d-408d-9c05-4db9b7ff8fc7" providerId="ADAL" clId="{446D7FFC-F822-4198-9B89-3BE753F047AA}" dt="2024-04-23T17:43:47.722" v="6"/>
          <ac:spMkLst>
            <pc:docMk/>
            <pc:sldMk cId="3872566479" sldId="2147481186"/>
            <ac:spMk id="8" creationId="{88B82E67-C906-4FA9-BD44-A226DC6C19B0}"/>
          </ac:spMkLst>
        </pc:spChg>
      </pc:sldChg>
      <pc:sldChg chg="add del">
        <pc:chgData name="David Vachala" userId="91433487-0c4d-408d-9c05-4db9b7ff8fc7" providerId="ADAL" clId="{446D7FFC-F822-4198-9B89-3BE753F047AA}" dt="2024-04-23T17:43:47.722" v="6"/>
        <pc:sldMkLst>
          <pc:docMk/>
          <pc:sldMk cId="1719247953" sldId="2147481187"/>
        </pc:sldMkLst>
      </pc:sldChg>
      <pc:sldChg chg="add">
        <pc:chgData name="David Vachala" userId="91433487-0c4d-408d-9c05-4db9b7ff8fc7" providerId="ADAL" clId="{446D7FFC-F822-4198-9B89-3BE753F047AA}" dt="2024-04-23T17:43:47.837" v="7"/>
        <pc:sldMkLst>
          <pc:docMk/>
          <pc:sldMk cId="3019131811" sldId="2147481187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2460629671" sldId="2147481188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1716874063" sldId="2147481189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3644991309" sldId="2147481190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1599819194" sldId="2147481191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765093773" sldId="2147481192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902682635" sldId="2147481193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524552491" sldId="2147481194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30713276" sldId="2147481195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2793067698" sldId="2147481196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3846904288" sldId="2147481197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3783559640" sldId="2147481198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1698196507" sldId="2147481199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1331962089" sldId="2147481200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2662729588" sldId="2147481201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1882776218" sldId="2147481202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2188586832" sldId="2147481203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1680041391" sldId="2147481204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2309318632" sldId="2147481205"/>
        </pc:sldMkLst>
      </pc:sldChg>
      <pc:sldChg chg="add del">
        <pc:chgData name="David Vachala" userId="91433487-0c4d-408d-9c05-4db9b7ff8fc7" providerId="ADAL" clId="{446D7FFC-F822-4198-9B89-3BE753F047AA}" dt="2024-04-23T17:43:47.837" v="7"/>
        <pc:sldMkLst>
          <pc:docMk/>
          <pc:sldMk cId="4247859210" sldId="2147481206"/>
        </pc:sldMkLst>
      </pc:sldChg>
      <pc:sldChg chg="add">
        <pc:chgData name="David Vachala" userId="91433487-0c4d-408d-9c05-4db9b7ff8fc7" providerId="ADAL" clId="{446D7FFC-F822-4198-9B89-3BE753F047AA}" dt="2024-04-23T17:43:47.837" v="7"/>
        <pc:sldMkLst>
          <pc:docMk/>
          <pc:sldMk cId="1948952389" sldId="2147481207"/>
        </pc:sldMkLst>
      </pc:sldChg>
      <pc:sldChg chg="add del">
        <pc:chgData name="David Vachala" userId="91433487-0c4d-408d-9c05-4db9b7ff8fc7" providerId="ADAL" clId="{446D7FFC-F822-4198-9B89-3BE753F047AA}" dt="2024-04-23T17:43:47.722" v="6"/>
        <pc:sldMkLst>
          <pc:docMk/>
          <pc:sldMk cId="2278002673" sldId="2147481207"/>
        </pc:sldMkLst>
      </pc:sldChg>
      <pc:sldChg chg="addSp delSp modSp add mod">
        <pc:chgData name="David Vachala" userId="91433487-0c4d-408d-9c05-4db9b7ff8fc7" providerId="ADAL" clId="{446D7FFC-F822-4198-9B89-3BE753F047AA}" dt="2024-04-24T06:44:01.499" v="393" actId="14100"/>
        <pc:sldMkLst>
          <pc:docMk/>
          <pc:sldMk cId="505229821" sldId="2147481208"/>
        </pc:sldMkLst>
        <pc:spChg chg="mod">
          <ac:chgData name="David Vachala" userId="91433487-0c4d-408d-9c05-4db9b7ff8fc7" providerId="ADAL" clId="{446D7FFC-F822-4198-9B89-3BE753F047AA}" dt="2024-04-23T18:25:21.540" v="68" actId="20577"/>
          <ac:spMkLst>
            <pc:docMk/>
            <pc:sldMk cId="505229821" sldId="2147481208"/>
            <ac:spMk id="2" creationId="{001BD6AA-CE6D-BFE0-12B7-705AD6CE2557}"/>
          </ac:spMkLst>
        </pc:spChg>
        <pc:spChg chg="add del mod">
          <ac:chgData name="David Vachala" userId="91433487-0c4d-408d-9c05-4db9b7ff8fc7" providerId="ADAL" clId="{446D7FFC-F822-4198-9B89-3BE753F047AA}" dt="2024-04-24T06:44:01.499" v="393" actId="14100"/>
          <ac:spMkLst>
            <pc:docMk/>
            <pc:sldMk cId="505229821" sldId="2147481208"/>
            <ac:spMk id="3" creationId="{23FC1322-CCBD-796D-EE01-D114F5A46F0D}"/>
          </ac:spMkLst>
        </pc:spChg>
        <pc:picChg chg="add del mod ord">
          <ac:chgData name="David Vachala" userId="91433487-0c4d-408d-9c05-4db9b7ff8fc7" providerId="ADAL" clId="{446D7FFC-F822-4198-9B89-3BE753F047AA}" dt="2024-04-23T18:24:01.299" v="48" actId="22"/>
          <ac:picMkLst>
            <pc:docMk/>
            <pc:sldMk cId="505229821" sldId="2147481208"/>
            <ac:picMk id="6" creationId="{ABFE93E3-A20E-35F8-D738-A9247EFAF802}"/>
          </ac:picMkLst>
        </pc:picChg>
        <pc:picChg chg="add mod">
          <ac:chgData name="David Vachala" userId="91433487-0c4d-408d-9c05-4db9b7ff8fc7" providerId="ADAL" clId="{446D7FFC-F822-4198-9B89-3BE753F047AA}" dt="2024-04-23T18:24:09.675" v="53" actId="1076"/>
          <ac:picMkLst>
            <pc:docMk/>
            <pc:sldMk cId="505229821" sldId="2147481208"/>
            <ac:picMk id="8" creationId="{EA43EEC9-D613-D18D-2D3F-A14BC3CD94C9}"/>
          </ac:picMkLst>
        </pc:picChg>
      </pc:sldChg>
      <pc:sldChg chg="addSp modSp add mod ord">
        <pc:chgData name="David Vachala" userId="91433487-0c4d-408d-9c05-4db9b7ff8fc7" providerId="ADAL" clId="{446D7FFC-F822-4198-9B89-3BE753F047AA}" dt="2024-04-24T07:05:53.170" v="533" actId="14100"/>
        <pc:sldMkLst>
          <pc:docMk/>
          <pc:sldMk cId="3161466547" sldId="2147481209"/>
        </pc:sldMkLst>
        <pc:spChg chg="mod">
          <ac:chgData name="David Vachala" userId="91433487-0c4d-408d-9c05-4db9b7ff8fc7" providerId="ADAL" clId="{446D7FFC-F822-4198-9B89-3BE753F047AA}" dt="2024-04-23T18:27:32.686" v="78" actId="27636"/>
          <ac:spMkLst>
            <pc:docMk/>
            <pc:sldMk cId="3161466547" sldId="2147481209"/>
            <ac:spMk id="2" creationId="{5812A4EC-CFF9-DBFC-4409-9F3E04137140}"/>
          </ac:spMkLst>
        </pc:spChg>
        <pc:spChg chg="mod">
          <ac:chgData name="David Vachala" userId="91433487-0c4d-408d-9c05-4db9b7ff8fc7" providerId="ADAL" clId="{446D7FFC-F822-4198-9B89-3BE753F047AA}" dt="2024-04-23T18:29:48.529" v="186" actId="20577"/>
          <ac:spMkLst>
            <pc:docMk/>
            <pc:sldMk cId="3161466547" sldId="2147481209"/>
            <ac:spMk id="3" creationId="{081EA1E2-8143-CE07-76FB-46D595EE03CC}"/>
          </ac:spMkLst>
        </pc:spChg>
        <pc:spChg chg="add mod">
          <ac:chgData name="David Vachala" userId="91433487-0c4d-408d-9c05-4db9b7ff8fc7" providerId="ADAL" clId="{446D7FFC-F822-4198-9B89-3BE753F047AA}" dt="2024-04-24T07:05:53.170" v="533" actId="14100"/>
          <ac:spMkLst>
            <pc:docMk/>
            <pc:sldMk cId="3161466547" sldId="2147481209"/>
            <ac:spMk id="6" creationId="{C2F4D1D8-A649-D32A-1E43-9B724DCE612C}"/>
          </ac:spMkLst>
        </pc:spChg>
        <pc:picChg chg="add mod">
          <ac:chgData name="David Vachala" userId="91433487-0c4d-408d-9c05-4db9b7ff8fc7" providerId="ADAL" clId="{446D7FFC-F822-4198-9B89-3BE753F047AA}" dt="2024-04-23T18:27:51.663" v="81" actId="1076"/>
          <ac:picMkLst>
            <pc:docMk/>
            <pc:sldMk cId="3161466547" sldId="2147481209"/>
            <ac:picMk id="2050" creationId="{A7F84770-669C-CB09-BE28-42303D17A4DE}"/>
          </ac:picMkLst>
        </pc:picChg>
        <pc:picChg chg="add mod">
          <ac:chgData name="David Vachala" userId="91433487-0c4d-408d-9c05-4db9b7ff8fc7" providerId="ADAL" clId="{446D7FFC-F822-4198-9B89-3BE753F047AA}" dt="2024-04-24T07:05:50.468" v="532" actId="1076"/>
          <ac:picMkLst>
            <pc:docMk/>
            <pc:sldMk cId="3161466547" sldId="2147481209"/>
            <ac:picMk id="2052" creationId="{FD49AED0-608B-80AF-3FCB-9C72F38580F4}"/>
          </ac:picMkLst>
        </pc:picChg>
      </pc:sldChg>
      <pc:sldChg chg="addSp modSp add mod">
        <pc:chgData name="David Vachala" userId="91433487-0c4d-408d-9c05-4db9b7ff8fc7" providerId="ADAL" clId="{446D7FFC-F822-4198-9B89-3BE753F047AA}" dt="2024-04-23T18:30:55.583" v="232" actId="14100"/>
        <pc:sldMkLst>
          <pc:docMk/>
          <pc:sldMk cId="419139086" sldId="2147481210"/>
        </pc:sldMkLst>
        <pc:spChg chg="mod">
          <ac:chgData name="David Vachala" userId="91433487-0c4d-408d-9c05-4db9b7ff8fc7" providerId="ADAL" clId="{446D7FFC-F822-4198-9B89-3BE753F047AA}" dt="2024-04-23T18:30:16.642" v="222" actId="20577"/>
          <ac:spMkLst>
            <pc:docMk/>
            <pc:sldMk cId="419139086" sldId="2147481210"/>
            <ac:spMk id="2" creationId="{B1BEA49D-E91B-61C4-7F63-3090D43E4055}"/>
          </ac:spMkLst>
        </pc:spChg>
        <pc:spChg chg="mod">
          <ac:chgData name="David Vachala" userId="91433487-0c4d-408d-9c05-4db9b7ff8fc7" providerId="ADAL" clId="{446D7FFC-F822-4198-9B89-3BE753F047AA}" dt="2024-04-23T18:30:55.583" v="232" actId="14100"/>
          <ac:spMkLst>
            <pc:docMk/>
            <pc:sldMk cId="419139086" sldId="2147481210"/>
            <ac:spMk id="3" creationId="{F7F593C1-5E8D-A3F4-E370-B11521224444}"/>
          </ac:spMkLst>
        </pc:spChg>
        <pc:picChg chg="add mod">
          <ac:chgData name="David Vachala" userId="91433487-0c4d-408d-9c05-4db9b7ff8fc7" providerId="ADAL" clId="{446D7FFC-F822-4198-9B89-3BE753F047AA}" dt="2024-04-23T18:30:03.965" v="191" actId="1076"/>
          <ac:picMkLst>
            <pc:docMk/>
            <pc:sldMk cId="419139086" sldId="2147481210"/>
            <ac:picMk id="3074" creationId="{1A13F354-EDC4-1572-05C5-58F10FCB45AE}"/>
          </ac:picMkLst>
        </pc:picChg>
      </pc:sldChg>
      <pc:sldChg chg="addSp modSp add mod">
        <pc:chgData name="David Vachala" userId="91433487-0c4d-408d-9c05-4db9b7ff8fc7" providerId="ADAL" clId="{446D7FFC-F822-4198-9B89-3BE753F047AA}" dt="2024-04-23T18:32:24.602" v="291" actId="20577"/>
        <pc:sldMkLst>
          <pc:docMk/>
          <pc:sldMk cId="1685391776" sldId="2147481211"/>
        </pc:sldMkLst>
        <pc:spChg chg="mod">
          <ac:chgData name="David Vachala" userId="91433487-0c4d-408d-9c05-4db9b7ff8fc7" providerId="ADAL" clId="{446D7FFC-F822-4198-9B89-3BE753F047AA}" dt="2024-04-23T18:32:24.602" v="291" actId="20577"/>
          <ac:spMkLst>
            <pc:docMk/>
            <pc:sldMk cId="1685391776" sldId="2147481211"/>
            <ac:spMk id="2" creationId="{B3710E60-6032-CDC5-BD04-442A2A9FF8DF}"/>
          </ac:spMkLst>
        </pc:spChg>
        <pc:spChg chg="mod">
          <ac:chgData name="David Vachala" userId="91433487-0c4d-408d-9c05-4db9b7ff8fc7" providerId="ADAL" clId="{446D7FFC-F822-4198-9B89-3BE753F047AA}" dt="2024-04-23T18:32:01.459" v="242" actId="27636"/>
          <ac:spMkLst>
            <pc:docMk/>
            <pc:sldMk cId="1685391776" sldId="2147481211"/>
            <ac:spMk id="3" creationId="{50E98FF5-4CC2-8F56-E92C-014DE2EFD345}"/>
          </ac:spMkLst>
        </pc:spChg>
        <pc:spChg chg="add mod">
          <ac:chgData name="David Vachala" userId="91433487-0c4d-408d-9c05-4db9b7ff8fc7" providerId="ADAL" clId="{446D7FFC-F822-4198-9B89-3BE753F047AA}" dt="2024-04-23T18:31:35.363" v="240" actId="1076"/>
          <ac:spMkLst>
            <pc:docMk/>
            <pc:sldMk cId="1685391776" sldId="2147481211"/>
            <ac:spMk id="6" creationId="{E9033A90-6F1C-58D9-6257-8911EBB4E7DA}"/>
          </ac:spMkLst>
        </pc:spChg>
        <pc:picChg chg="add mod">
          <ac:chgData name="David Vachala" userId="91433487-0c4d-408d-9c05-4db9b7ff8fc7" providerId="ADAL" clId="{446D7FFC-F822-4198-9B89-3BE753F047AA}" dt="2024-04-23T18:31:14.712" v="237" actId="1076"/>
          <ac:picMkLst>
            <pc:docMk/>
            <pc:sldMk cId="1685391776" sldId="2147481211"/>
            <ac:picMk id="4098" creationId="{43BC304F-6D10-1A06-E4D3-A67D58C7079E}"/>
          </ac:picMkLst>
        </pc:picChg>
      </pc:sldChg>
      <pc:sldChg chg="addSp modSp new del mod">
        <pc:chgData name="David Vachala" userId="91433487-0c4d-408d-9c05-4db9b7ff8fc7" providerId="ADAL" clId="{446D7FFC-F822-4198-9B89-3BE753F047AA}" dt="2024-04-24T06:51:19.287" v="465" actId="47"/>
        <pc:sldMkLst>
          <pc:docMk/>
          <pc:sldMk cId="4292396252" sldId="2147481212"/>
        </pc:sldMkLst>
        <pc:spChg chg="mod">
          <ac:chgData name="David Vachala" userId="91433487-0c4d-408d-9c05-4db9b7ff8fc7" providerId="ADAL" clId="{446D7FFC-F822-4198-9B89-3BE753F047AA}" dt="2024-04-23T18:34:12.915" v="331" actId="20577"/>
          <ac:spMkLst>
            <pc:docMk/>
            <pc:sldMk cId="4292396252" sldId="2147481212"/>
            <ac:spMk id="2" creationId="{39CFEDCD-82FF-2F8E-06B5-865FAC391E07}"/>
          </ac:spMkLst>
        </pc:spChg>
        <pc:spChg chg="mod">
          <ac:chgData name="David Vachala" userId="91433487-0c4d-408d-9c05-4db9b7ff8fc7" providerId="ADAL" clId="{446D7FFC-F822-4198-9B89-3BE753F047AA}" dt="2024-04-23T18:33:44.606" v="299" actId="14100"/>
          <ac:spMkLst>
            <pc:docMk/>
            <pc:sldMk cId="4292396252" sldId="2147481212"/>
            <ac:spMk id="3" creationId="{D7DA368E-926A-8F71-8D6A-9618232AD024}"/>
          </ac:spMkLst>
        </pc:spChg>
        <pc:picChg chg="add mod">
          <ac:chgData name="David Vachala" userId="91433487-0c4d-408d-9c05-4db9b7ff8fc7" providerId="ADAL" clId="{446D7FFC-F822-4198-9B89-3BE753F047AA}" dt="2024-04-23T18:33:41.353" v="298" actId="1076"/>
          <ac:picMkLst>
            <pc:docMk/>
            <pc:sldMk cId="4292396252" sldId="2147481212"/>
            <ac:picMk id="5122" creationId="{D89AD6F2-2418-145F-7104-865096E39071}"/>
          </ac:picMkLst>
        </pc:picChg>
      </pc:sldChg>
      <pc:sldChg chg="addSp modSp new mod">
        <pc:chgData name="David Vachala" userId="91433487-0c4d-408d-9c05-4db9b7ff8fc7" providerId="ADAL" clId="{446D7FFC-F822-4198-9B89-3BE753F047AA}" dt="2024-04-23T18:36:43.555" v="344" actId="1076"/>
        <pc:sldMkLst>
          <pc:docMk/>
          <pc:sldMk cId="421975664" sldId="2147481213"/>
        </pc:sldMkLst>
        <pc:spChg chg="mod">
          <ac:chgData name="David Vachala" userId="91433487-0c4d-408d-9c05-4db9b7ff8fc7" providerId="ADAL" clId="{446D7FFC-F822-4198-9B89-3BE753F047AA}" dt="2024-04-23T18:36:03.223" v="337" actId="27636"/>
          <ac:spMkLst>
            <pc:docMk/>
            <pc:sldMk cId="421975664" sldId="2147481213"/>
            <ac:spMk id="2" creationId="{6ABBB351-CB2A-450E-B8ED-D51FFEC8E0DB}"/>
          </ac:spMkLst>
        </pc:spChg>
        <pc:spChg chg="mod">
          <ac:chgData name="David Vachala" userId="91433487-0c4d-408d-9c05-4db9b7ff8fc7" providerId="ADAL" clId="{446D7FFC-F822-4198-9B89-3BE753F047AA}" dt="2024-04-23T18:36:23.433" v="339"/>
          <ac:spMkLst>
            <pc:docMk/>
            <pc:sldMk cId="421975664" sldId="2147481213"/>
            <ac:spMk id="3" creationId="{81EECBE4-2414-AA4A-EED2-30AF5124B51F}"/>
          </ac:spMkLst>
        </pc:spChg>
        <pc:spChg chg="add mod">
          <ac:chgData name="David Vachala" userId="91433487-0c4d-408d-9c05-4db9b7ff8fc7" providerId="ADAL" clId="{446D7FFC-F822-4198-9B89-3BE753F047AA}" dt="2024-04-23T18:36:43.555" v="344" actId="1076"/>
          <ac:spMkLst>
            <pc:docMk/>
            <pc:sldMk cId="421975664" sldId="2147481213"/>
            <ac:spMk id="6" creationId="{C432F7DF-7935-65FD-214D-FA2BDCA5628A}"/>
          </ac:spMkLst>
        </pc:spChg>
        <pc:picChg chg="add mod">
          <ac:chgData name="David Vachala" userId="91433487-0c4d-408d-9c05-4db9b7ff8fc7" providerId="ADAL" clId="{446D7FFC-F822-4198-9B89-3BE753F047AA}" dt="2024-04-23T18:36:36.106" v="342" actId="14100"/>
          <ac:picMkLst>
            <pc:docMk/>
            <pc:sldMk cId="421975664" sldId="2147481213"/>
            <ac:picMk id="6146" creationId="{26F84D39-8FA3-2FEA-174C-23DFA5850C5E}"/>
          </ac:picMkLst>
        </pc:picChg>
      </pc:sldChg>
      <pc:sldChg chg="addSp modSp new mod">
        <pc:chgData name="David Vachala" userId="91433487-0c4d-408d-9c05-4db9b7ff8fc7" providerId="ADAL" clId="{446D7FFC-F822-4198-9B89-3BE753F047AA}" dt="2024-04-23T18:39:14.925" v="375" actId="20577"/>
        <pc:sldMkLst>
          <pc:docMk/>
          <pc:sldMk cId="3304324951" sldId="2147481214"/>
        </pc:sldMkLst>
        <pc:spChg chg="mod">
          <ac:chgData name="David Vachala" userId="91433487-0c4d-408d-9c05-4db9b7ff8fc7" providerId="ADAL" clId="{446D7FFC-F822-4198-9B89-3BE753F047AA}" dt="2024-04-23T18:39:14.925" v="375" actId="20577"/>
          <ac:spMkLst>
            <pc:docMk/>
            <pc:sldMk cId="3304324951" sldId="2147481214"/>
            <ac:spMk id="2" creationId="{9172CA93-78AE-29EE-3BCA-26D32582FFEB}"/>
          </ac:spMkLst>
        </pc:spChg>
        <pc:spChg chg="mod">
          <ac:chgData name="David Vachala" userId="91433487-0c4d-408d-9c05-4db9b7ff8fc7" providerId="ADAL" clId="{446D7FFC-F822-4198-9B89-3BE753F047AA}" dt="2024-04-23T18:38:59.754" v="356" actId="27636"/>
          <ac:spMkLst>
            <pc:docMk/>
            <pc:sldMk cId="3304324951" sldId="2147481214"/>
            <ac:spMk id="3" creationId="{DC121330-4AE1-2EEF-7F5D-6BE3EA9BF6A6}"/>
          </ac:spMkLst>
        </pc:spChg>
        <pc:spChg chg="add mod">
          <ac:chgData name="David Vachala" userId="91433487-0c4d-408d-9c05-4db9b7ff8fc7" providerId="ADAL" clId="{446D7FFC-F822-4198-9B89-3BE753F047AA}" dt="2024-04-23T18:38:35.364" v="352" actId="1076"/>
          <ac:spMkLst>
            <pc:docMk/>
            <pc:sldMk cId="3304324951" sldId="2147481214"/>
            <ac:spMk id="6" creationId="{8C5DE1A0-72A7-4395-CB0F-5AC9C52A6E01}"/>
          </ac:spMkLst>
        </pc:spChg>
        <pc:picChg chg="add mod">
          <ac:chgData name="David Vachala" userId="91433487-0c4d-408d-9c05-4db9b7ff8fc7" providerId="ADAL" clId="{446D7FFC-F822-4198-9B89-3BE753F047AA}" dt="2024-04-23T18:38:14.962" v="349" actId="1076"/>
          <ac:picMkLst>
            <pc:docMk/>
            <pc:sldMk cId="3304324951" sldId="2147481214"/>
            <ac:picMk id="7170" creationId="{AD757E6C-BAE6-DC10-294D-4B7CEC78CED6}"/>
          </ac:picMkLst>
        </pc:picChg>
      </pc:sldChg>
      <pc:sldChg chg="addSp delSp modSp new mod">
        <pc:chgData name="David Vachala" userId="91433487-0c4d-408d-9c05-4db9b7ff8fc7" providerId="ADAL" clId="{446D7FFC-F822-4198-9B89-3BE753F047AA}" dt="2024-04-24T10:44:59.029" v="548" actId="20577"/>
        <pc:sldMkLst>
          <pc:docMk/>
          <pc:sldMk cId="954331506" sldId="2147481215"/>
        </pc:sldMkLst>
        <pc:spChg chg="mod">
          <ac:chgData name="David Vachala" userId="91433487-0c4d-408d-9c05-4db9b7ff8fc7" providerId="ADAL" clId="{446D7FFC-F822-4198-9B89-3BE753F047AA}" dt="2024-04-24T10:44:59.029" v="548" actId="20577"/>
          <ac:spMkLst>
            <pc:docMk/>
            <pc:sldMk cId="954331506" sldId="2147481215"/>
            <ac:spMk id="2" creationId="{DD8902B1-99D5-93DE-3164-345064E98CB3}"/>
          </ac:spMkLst>
        </pc:spChg>
        <pc:spChg chg="mod">
          <ac:chgData name="David Vachala" userId="91433487-0c4d-408d-9c05-4db9b7ff8fc7" providerId="ADAL" clId="{446D7FFC-F822-4198-9B89-3BE753F047AA}" dt="2024-04-23T18:41:44.143" v="392" actId="20577"/>
          <ac:spMkLst>
            <pc:docMk/>
            <pc:sldMk cId="954331506" sldId="2147481215"/>
            <ac:spMk id="3" creationId="{753A2843-0312-8D6B-C6B2-0A81DD2433A1}"/>
          </ac:spMkLst>
        </pc:spChg>
        <pc:spChg chg="add del">
          <ac:chgData name="David Vachala" userId="91433487-0c4d-408d-9c05-4db9b7ff8fc7" providerId="ADAL" clId="{446D7FFC-F822-4198-9B89-3BE753F047AA}" dt="2024-04-23T18:39:58.891" v="379" actId="22"/>
          <ac:spMkLst>
            <pc:docMk/>
            <pc:sldMk cId="954331506" sldId="2147481215"/>
            <ac:spMk id="6" creationId="{E946E898-5B09-1DE3-E144-8430A85FA1A5}"/>
          </ac:spMkLst>
        </pc:spChg>
        <pc:picChg chg="add mod">
          <ac:chgData name="David Vachala" userId="91433487-0c4d-408d-9c05-4db9b7ff8fc7" providerId="ADAL" clId="{446D7FFC-F822-4198-9B89-3BE753F047AA}" dt="2024-04-24T10:44:54.097" v="534" actId="1076"/>
          <ac:picMkLst>
            <pc:docMk/>
            <pc:sldMk cId="954331506" sldId="2147481215"/>
            <ac:picMk id="8194" creationId="{542ED938-8418-3EA8-D704-19B721683689}"/>
          </ac:picMkLst>
        </pc:picChg>
      </pc:sldChg>
      <pc:sldChg chg="addSp modSp new mod">
        <pc:chgData name="David Vachala" userId="91433487-0c4d-408d-9c05-4db9b7ff8fc7" providerId="ADAL" clId="{446D7FFC-F822-4198-9B89-3BE753F047AA}" dt="2024-04-24T07:01:07.101" v="529" actId="1076"/>
        <pc:sldMkLst>
          <pc:docMk/>
          <pc:sldMk cId="3474475959" sldId="2147481216"/>
        </pc:sldMkLst>
        <pc:spChg chg="mod">
          <ac:chgData name="David Vachala" userId="91433487-0c4d-408d-9c05-4db9b7ff8fc7" providerId="ADAL" clId="{446D7FFC-F822-4198-9B89-3BE753F047AA}" dt="2024-04-24T06:46:07.360" v="413" actId="20577"/>
          <ac:spMkLst>
            <pc:docMk/>
            <pc:sldMk cId="3474475959" sldId="2147481216"/>
            <ac:spMk id="2" creationId="{3A8E595A-F554-EEFC-FF55-12AC89A154C9}"/>
          </ac:spMkLst>
        </pc:spChg>
        <pc:spChg chg="mod">
          <ac:chgData name="David Vachala" userId="91433487-0c4d-408d-9c05-4db9b7ff8fc7" providerId="ADAL" clId="{446D7FFC-F822-4198-9B89-3BE753F047AA}" dt="2024-04-24T06:46:30.510" v="419"/>
          <ac:spMkLst>
            <pc:docMk/>
            <pc:sldMk cId="3474475959" sldId="2147481216"/>
            <ac:spMk id="3" creationId="{168262F7-3D1A-0A2E-C71C-D25F60FADCDC}"/>
          </ac:spMkLst>
        </pc:spChg>
        <pc:picChg chg="add mod">
          <ac:chgData name="David Vachala" userId="91433487-0c4d-408d-9c05-4db9b7ff8fc7" providerId="ADAL" clId="{446D7FFC-F822-4198-9B89-3BE753F047AA}" dt="2024-04-24T07:01:07.101" v="529" actId="1076"/>
          <ac:picMkLst>
            <pc:docMk/>
            <pc:sldMk cId="3474475959" sldId="2147481216"/>
            <ac:picMk id="6" creationId="{448DE400-4075-A8B7-E1FC-82E17702024F}"/>
          </ac:picMkLst>
        </pc:picChg>
        <pc:picChg chg="add mod">
          <ac:chgData name="David Vachala" userId="91433487-0c4d-408d-9c05-4db9b7ff8fc7" providerId="ADAL" clId="{446D7FFC-F822-4198-9B89-3BE753F047AA}" dt="2024-04-24T06:46:19.640" v="418" actId="1076"/>
          <ac:picMkLst>
            <pc:docMk/>
            <pc:sldMk cId="3474475959" sldId="2147481216"/>
            <ac:picMk id="9218" creationId="{B82C5E6F-F722-46C3-0146-9EF5A7FB8726}"/>
          </ac:picMkLst>
        </pc:picChg>
      </pc:sldChg>
      <pc:sldChg chg="addSp modSp new mod">
        <pc:chgData name="David Vachala" userId="91433487-0c4d-408d-9c05-4db9b7ff8fc7" providerId="ADAL" clId="{446D7FFC-F822-4198-9B89-3BE753F047AA}" dt="2024-04-24T06:49:54.759" v="464" actId="1076"/>
        <pc:sldMkLst>
          <pc:docMk/>
          <pc:sldMk cId="51217903" sldId="2147481217"/>
        </pc:sldMkLst>
        <pc:spChg chg="mod">
          <ac:chgData name="David Vachala" userId="91433487-0c4d-408d-9c05-4db9b7ff8fc7" providerId="ADAL" clId="{446D7FFC-F822-4198-9B89-3BE753F047AA}" dt="2024-04-24T06:49:35.008" v="457" actId="20577"/>
          <ac:spMkLst>
            <pc:docMk/>
            <pc:sldMk cId="51217903" sldId="2147481217"/>
            <ac:spMk id="2" creationId="{B9169D17-8451-A6AC-6CD5-AC7377411D1B}"/>
          </ac:spMkLst>
        </pc:spChg>
        <pc:spChg chg="mod">
          <ac:chgData name="David Vachala" userId="91433487-0c4d-408d-9c05-4db9b7ff8fc7" providerId="ADAL" clId="{446D7FFC-F822-4198-9B89-3BE753F047AA}" dt="2024-04-24T06:49:39.840" v="459"/>
          <ac:spMkLst>
            <pc:docMk/>
            <pc:sldMk cId="51217903" sldId="2147481217"/>
            <ac:spMk id="3" creationId="{AB12FD8E-C876-05C3-C18A-72F61637DE5C}"/>
          </ac:spMkLst>
        </pc:spChg>
        <pc:picChg chg="add mod">
          <ac:chgData name="David Vachala" userId="91433487-0c4d-408d-9c05-4db9b7ff8fc7" providerId="ADAL" clId="{446D7FFC-F822-4198-9B89-3BE753F047AA}" dt="2024-04-24T06:49:54.759" v="464" actId="1076"/>
          <ac:picMkLst>
            <pc:docMk/>
            <pc:sldMk cId="51217903" sldId="2147481217"/>
            <ac:picMk id="10242" creationId="{34834DA0-5CD3-124D-C64C-1E7C86952300}"/>
          </ac:picMkLst>
        </pc:picChg>
      </pc:sldChg>
      <pc:sldChg chg="addSp modSp new mod">
        <pc:chgData name="David Vachala" userId="91433487-0c4d-408d-9c05-4db9b7ff8fc7" providerId="ADAL" clId="{446D7FFC-F822-4198-9B89-3BE753F047AA}" dt="2024-04-24T06:53:38.747" v="497" actId="20577"/>
        <pc:sldMkLst>
          <pc:docMk/>
          <pc:sldMk cId="21182256" sldId="2147481218"/>
        </pc:sldMkLst>
        <pc:spChg chg="mod">
          <ac:chgData name="David Vachala" userId="91433487-0c4d-408d-9c05-4db9b7ff8fc7" providerId="ADAL" clId="{446D7FFC-F822-4198-9B89-3BE753F047AA}" dt="2024-04-24T06:53:00.109" v="485" actId="20577"/>
          <ac:spMkLst>
            <pc:docMk/>
            <pc:sldMk cId="21182256" sldId="2147481218"/>
            <ac:spMk id="2" creationId="{6B582FAD-58F8-1A3B-D3B9-E1CAAC30A43E}"/>
          </ac:spMkLst>
        </pc:spChg>
        <pc:spChg chg="mod">
          <ac:chgData name="David Vachala" userId="91433487-0c4d-408d-9c05-4db9b7ff8fc7" providerId="ADAL" clId="{446D7FFC-F822-4198-9B89-3BE753F047AA}" dt="2024-04-24T06:53:38.747" v="497" actId="20577"/>
          <ac:spMkLst>
            <pc:docMk/>
            <pc:sldMk cId="21182256" sldId="2147481218"/>
            <ac:spMk id="3" creationId="{8ECE23EF-ADE9-8F00-746B-6E69DFB3D4C7}"/>
          </ac:spMkLst>
        </pc:spChg>
        <pc:picChg chg="add mod">
          <ac:chgData name="David Vachala" userId="91433487-0c4d-408d-9c05-4db9b7ff8fc7" providerId="ADAL" clId="{446D7FFC-F822-4198-9B89-3BE753F047AA}" dt="2024-04-24T06:53:16.033" v="490" actId="1076"/>
          <ac:picMkLst>
            <pc:docMk/>
            <pc:sldMk cId="21182256" sldId="2147481218"/>
            <ac:picMk id="11266" creationId="{253BAF00-BC9C-38E0-D03C-8A90D54483A9}"/>
          </ac:picMkLst>
        </pc:picChg>
      </pc:sldChg>
      <pc:sldChg chg="addSp modSp new mod">
        <pc:chgData name="David Vachala" userId="91433487-0c4d-408d-9c05-4db9b7ff8fc7" providerId="ADAL" clId="{446D7FFC-F822-4198-9B89-3BE753F047AA}" dt="2024-04-24T06:56:26.316" v="527" actId="20577"/>
        <pc:sldMkLst>
          <pc:docMk/>
          <pc:sldMk cId="3500661332" sldId="2147481219"/>
        </pc:sldMkLst>
        <pc:spChg chg="mod">
          <ac:chgData name="David Vachala" userId="91433487-0c4d-408d-9c05-4db9b7ff8fc7" providerId="ADAL" clId="{446D7FFC-F822-4198-9B89-3BE753F047AA}" dt="2024-04-24T06:56:26.316" v="527" actId="20577"/>
          <ac:spMkLst>
            <pc:docMk/>
            <pc:sldMk cId="3500661332" sldId="2147481219"/>
            <ac:spMk id="2" creationId="{2D191815-ABF3-10F1-DCF3-DE5FC3D64E64}"/>
          </ac:spMkLst>
        </pc:spChg>
        <pc:spChg chg="mod">
          <ac:chgData name="David Vachala" userId="91433487-0c4d-408d-9c05-4db9b7ff8fc7" providerId="ADAL" clId="{446D7FFC-F822-4198-9B89-3BE753F047AA}" dt="2024-04-24T06:56:14.953" v="512"/>
          <ac:spMkLst>
            <pc:docMk/>
            <pc:sldMk cId="3500661332" sldId="2147481219"/>
            <ac:spMk id="3" creationId="{E5750CFC-B5F4-FC71-BE4B-BD62B9F13A17}"/>
          </ac:spMkLst>
        </pc:spChg>
        <pc:spChg chg="add mod">
          <ac:chgData name="David Vachala" userId="91433487-0c4d-408d-9c05-4db9b7ff8fc7" providerId="ADAL" clId="{446D7FFC-F822-4198-9B89-3BE753F047AA}" dt="2024-04-24T06:56:19.635" v="514" actId="1076"/>
          <ac:spMkLst>
            <pc:docMk/>
            <pc:sldMk cId="3500661332" sldId="2147481219"/>
            <ac:spMk id="6" creationId="{94736026-3DAA-3758-0758-2CFC095111AF}"/>
          </ac:spMkLst>
        </pc:spChg>
        <pc:picChg chg="add mod">
          <ac:chgData name="David Vachala" userId="91433487-0c4d-408d-9c05-4db9b7ff8fc7" providerId="ADAL" clId="{446D7FFC-F822-4198-9B89-3BE753F047AA}" dt="2024-04-24T06:54:57.698" v="503" actId="1076"/>
          <ac:picMkLst>
            <pc:docMk/>
            <pc:sldMk cId="3500661332" sldId="2147481219"/>
            <ac:picMk id="12290" creationId="{EC2B676E-2839-29BD-1609-84814ABAF0B9}"/>
          </ac:picMkLst>
        </pc:picChg>
      </pc:sldChg>
    </pc:docChg>
  </pc:docChgLst>
  <pc:docChgLst>
    <pc:chgData name="Emmanuel Gallis" userId="8c212c0b-ef34-405a-99b7-f23b1a01e564" providerId="ADAL" clId="{152A94F0-AA3E-4F04-9684-CA034CA1BF8F}"/>
    <pc:docChg chg="undo redo custSel addSld modSld">
      <pc:chgData name="Emmanuel Gallis" userId="8c212c0b-ef34-405a-99b7-f23b1a01e564" providerId="ADAL" clId="{152A94F0-AA3E-4F04-9684-CA034CA1BF8F}" dt="2024-04-24T08:38:10.515" v="1050"/>
      <pc:docMkLst>
        <pc:docMk/>
      </pc:docMkLst>
      <pc:sldChg chg="addSp delSp modSp mod">
        <pc:chgData name="Emmanuel Gallis" userId="8c212c0b-ef34-405a-99b7-f23b1a01e564" providerId="ADAL" clId="{152A94F0-AA3E-4F04-9684-CA034CA1BF8F}" dt="2024-04-24T07:29:07.910" v="247" actId="1076"/>
        <pc:sldMkLst>
          <pc:docMk/>
          <pc:sldMk cId="3609244598" sldId="2147481184"/>
        </pc:sldMkLst>
        <pc:spChg chg="mod">
          <ac:chgData name="Emmanuel Gallis" userId="8c212c0b-ef34-405a-99b7-f23b1a01e564" providerId="ADAL" clId="{152A94F0-AA3E-4F04-9684-CA034CA1BF8F}" dt="2024-04-24T07:13:14.615" v="7" actId="20577"/>
          <ac:spMkLst>
            <pc:docMk/>
            <pc:sldMk cId="3609244598" sldId="2147481184"/>
            <ac:spMk id="2" creationId="{E7818273-3196-38AB-DCEE-2EBB2A4C62C7}"/>
          </ac:spMkLst>
        </pc:spChg>
        <pc:spChg chg="mod">
          <ac:chgData name="Emmanuel Gallis" userId="8c212c0b-ef34-405a-99b7-f23b1a01e564" providerId="ADAL" clId="{152A94F0-AA3E-4F04-9684-CA034CA1BF8F}" dt="2024-04-24T07:19:38.095" v="156" actId="14100"/>
          <ac:spMkLst>
            <pc:docMk/>
            <pc:sldMk cId="3609244598" sldId="2147481184"/>
            <ac:spMk id="3" creationId="{48AEBEAE-F498-FAA6-D1CD-2C6C6BC9C1B8}"/>
          </ac:spMkLst>
        </pc:spChg>
        <pc:spChg chg="mod">
          <ac:chgData name="Emmanuel Gallis" userId="8c212c0b-ef34-405a-99b7-f23b1a01e564" providerId="ADAL" clId="{152A94F0-AA3E-4F04-9684-CA034CA1BF8F}" dt="2024-04-24T07:29:07.910" v="247" actId="1076"/>
          <ac:spMkLst>
            <pc:docMk/>
            <pc:sldMk cId="3609244598" sldId="2147481184"/>
            <ac:spMk id="4" creationId="{06B92F3E-12B9-DEB1-C6A7-FE532D0F6525}"/>
          </ac:spMkLst>
        </pc:spChg>
        <pc:spChg chg="add mod">
          <ac:chgData name="Emmanuel Gallis" userId="8c212c0b-ef34-405a-99b7-f23b1a01e564" providerId="ADAL" clId="{152A94F0-AA3E-4F04-9684-CA034CA1BF8F}" dt="2024-04-24T07:19:52.776" v="160" actId="207"/>
          <ac:spMkLst>
            <pc:docMk/>
            <pc:sldMk cId="3609244598" sldId="2147481184"/>
            <ac:spMk id="5" creationId="{079138FF-249D-A403-4E37-074BFB6D0727}"/>
          </ac:spMkLst>
        </pc:spChg>
        <pc:spChg chg="add mod">
          <ac:chgData name="Emmanuel Gallis" userId="8c212c0b-ef34-405a-99b7-f23b1a01e564" providerId="ADAL" clId="{152A94F0-AA3E-4F04-9684-CA034CA1BF8F}" dt="2024-04-24T07:21:29.412" v="184" actId="20577"/>
          <ac:spMkLst>
            <pc:docMk/>
            <pc:sldMk cId="3609244598" sldId="2147481184"/>
            <ac:spMk id="6" creationId="{7D2697E2-9541-FA9A-1C41-E4420F2E6369}"/>
          </ac:spMkLst>
        </pc:spChg>
        <pc:spChg chg="add mod">
          <ac:chgData name="Emmanuel Gallis" userId="8c212c0b-ef34-405a-99b7-f23b1a01e564" providerId="ADAL" clId="{152A94F0-AA3E-4F04-9684-CA034CA1BF8F}" dt="2024-04-24T07:21:39.326" v="197" actId="404"/>
          <ac:spMkLst>
            <pc:docMk/>
            <pc:sldMk cId="3609244598" sldId="2147481184"/>
            <ac:spMk id="7" creationId="{6953E9D6-A0AA-3BEF-60D0-74A8453BDC3F}"/>
          </ac:spMkLst>
        </pc:spChg>
        <pc:spChg chg="add mod">
          <ac:chgData name="Emmanuel Gallis" userId="8c212c0b-ef34-405a-99b7-f23b1a01e564" providerId="ADAL" clId="{152A94F0-AA3E-4F04-9684-CA034CA1BF8F}" dt="2024-04-24T07:20:41.235" v="173" actId="571"/>
          <ac:spMkLst>
            <pc:docMk/>
            <pc:sldMk cId="3609244598" sldId="2147481184"/>
            <ac:spMk id="8" creationId="{98AE2103-BD3E-CDF9-FA10-6C54D6E38281}"/>
          </ac:spMkLst>
        </pc:spChg>
        <pc:spChg chg="add mod">
          <ac:chgData name="Emmanuel Gallis" userId="8c212c0b-ef34-405a-99b7-f23b1a01e564" providerId="ADAL" clId="{152A94F0-AA3E-4F04-9684-CA034CA1BF8F}" dt="2024-04-24T07:20:41.235" v="173" actId="571"/>
          <ac:spMkLst>
            <pc:docMk/>
            <pc:sldMk cId="3609244598" sldId="2147481184"/>
            <ac:spMk id="9" creationId="{9F5067CE-E2E6-ED32-7F79-A1D930A99AC4}"/>
          </ac:spMkLst>
        </pc:spChg>
        <pc:spChg chg="add mod">
          <ac:chgData name="Emmanuel Gallis" userId="8c212c0b-ef34-405a-99b7-f23b1a01e564" providerId="ADAL" clId="{152A94F0-AA3E-4F04-9684-CA034CA1BF8F}" dt="2024-04-24T07:28:41.162" v="244" actId="1076"/>
          <ac:spMkLst>
            <pc:docMk/>
            <pc:sldMk cId="3609244598" sldId="2147481184"/>
            <ac:spMk id="10" creationId="{54E8F866-933A-0CCB-B344-792EEE348AE5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11" creationId="{8EEB7220-B4CD-6D3D-3C0C-D766424E0F32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12" creationId="{004206E4-3683-F249-8196-5B3CBAFAC015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13" creationId="{A47F01FA-93B6-D05C-2277-1CA28441F96C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14" creationId="{13475521-B4DB-2A9D-7382-8D8ADE428782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15" creationId="{0243D727-25F7-6AC8-5DE4-E4D55F62BAB7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16" creationId="{2CED5C46-5CEB-3816-B285-2D8E13377633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17" creationId="{3DF87DE6-D28E-BFAE-4C9D-DEFA1C4DCB30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18" creationId="{4208BB73-E693-F922-5F71-82EB80FE8E6A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19" creationId="{5B13597A-9691-F72C-764E-1EDD8C5B9441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20" creationId="{FD62CE80-883D-5B55-E41A-B4F9D262CF12}"/>
          </ac:spMkLst>
        </pc:spChg>
        <pc:spChg chg="add mod">
          <ac:chgData name="Emmanuel Gallis" userId="8c212c0b-ef34-405a-99b7-f23b1a01e564" providerId="ADAL" clId="{152A94F0-AA3E-4F04-9684-CA034CA1BF8F}" dt="2024-04-24T07:26:25.662" v="230" actId="571"/>
          <ac:spMkLst>
            <pc:docMk/>
            <pc:sldMk cId="3609244598" sldId="2147481184"/>
            <ac:spMk id="21" creationId="{4BADC3B3-B595-BDAE-3259-618FC1D084B1}"/>
          </ac:spMkLst>
        </pc:spChg>
        <pc:spChg chg="add mod">
          <ac:chgData name="Emmanuel Gallis" userId="8c212c0b-ef34-405a-99b7-f23b1a01e564" providerId="ADAL" clId="{152A94F0-AA3E-4F04-9684-CA034CA1BF8F}" dt="2024-04-24T07:26:25.662" v="230" actId="571"/>
          <ac:spMkLst>
            <pc:docMk/>
            <pc:sldMk cId="3609244598" sldId="2147481184"/>
            <ac:spMk id="22" creationId="{702B6424-EB08-098C-6BF0-9E94A8E8BC53}"/>
          </ac:spMkLst>
        </pc:spChg>
        <pc:spChg chg="add mod">
          <ac:chgData name="Emmanuel Gallis" userId="8c212c0b-ef34-405a-99b7-f23b1a01e564" providerId="ADAL" clId="{152A94F0-AA3E-4F04-9684-CA034CA1BF8F}" dt="2024-04-24T07:26:25.662" v="230" actId="571"/>
          <ac:spMkLst>
            <pc:docMk/>
            <pc:sldMk cId="3609244598" sldId="2147481184"/>
            <ac:spMk id="23" creationId="{86847AFF-8C69-708E-A30E-8E7A065B6354}"/>
          </ac:spMkLst>
        </pc:spChg>
        <pc:spChg chg="add mod">
          <ac:chgData name="Emmanuel Gallis" userId="8c212c0b-ef34-405a-99b7-f23b1a01e564" providerId="ADAL" clId="{152A94F0-AA3E-4F04-9684-CA034CA1BF8F}" dt="2024-04-24T07:26:25.662" v="230" actId="571"/>
          <ac:spMkLst>
            <pc:docMk/>
            <pc:sldMk cId="3609244598" sldId="2147481184"/>
            <ac:spMk id="24" creationId="{82CDEF63-514C-2B85-EF6E-67360E91FBF4}"/>
          </ac:spMkLst>
        </pc:spChg>
        <pc:spChg chg="add del mod">
          <ac:chgData name="Emmanuel Gallis" userId="8c212c0b-ef34-405a-99b7-f23b1a01e564" providerId="ADAL" clId="{152A94F0-AA3E-4F04-9684-CA034CA1BF8F}" dt="2024-04-24T07:26:52.940" v="234" actId="478"/>
          <ac:spMkLst>
            <pc:docMk/>
            <pc:sldMk cId="3609244598" sldId="2147481184"/>
            <ac:spMk id="25" creationId="{11339ED8-0447-C131-6E29-FC55436CBED4}"/>
          </ac:spMkLst>
        </pc:spChg>
        <pc:spChg chg="add del mod">
          <ac:chgData name="Emmanuel Gallis" userId="8c212c0b-ef34-405a-99b7-f23b1a01e564" providerId="ADAL" clId="{152A94F0-AA3E-4F04-9684-CA034CA1BF8F}" dt="2024-04-24T07:26:52.940" v="234" actId="478"/>
          <ac:spMkLst>
            <pc:docMk/>
            <pc:sldMk cId="3609244598" sldId="2147481184"/>
            <ac:spMk id="26" creationId="{C6A586B1-035D-06CD-E9A6-C1DCFBF4108E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27" creationId="{79FC26E9-9478-B2B6-186A-B12B076251CE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28" creationId="{E4581651-516B-66E4-6EB0-1F5E4174516F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29" creationId="{8CDBA44B-07F2-73E8-24E1-2A3526CA1A28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30" creationId="{DD50654D-1331-F7D9-C57C-71544C78B5E2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31" creationId="{B9F0F25F-1A46-F804-FD02-494D8A6C49CB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32" creationId="{F3A95EDA-B46F-561C-0E39-3AC9F59D8DC8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33" creationId="{04D8432C-F2B2-D0CE-5AE7-E746072B5AFD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34" creationId="{78C82F90-F0AC-DCDC-8900-41823964392E}"/>
          </ac:spMkLst>
        </pc:spChg>
        <pc:spChg chg="add mod">
          <ac:chgData name="Emmanuel Gallis" userId="8c212c0b-ef34-405a-99b7-f23b1a01e564" providerId="ADAL" clId="{152A94F0-AA3E-4F04-9684-CA034CA1BF8F}" dt="2024-04-24T07:28:03.294" v="241" actId="207"/>
          <ac:spMkLst>
            <pc:docMk/>
            <pc:sldMk cId="3609244598" sldId="2147481184"/>
            <ac:spMk id="35" creationId="{1409B84D-6981-7BC3-CA43-8E25D83890C7}"/>
          </ac:spMkLst>
        </pc:spChg>
        <pc:spChg chg="add mod">
          <ac:chgData name="Emmanuel Gallis" userId="8c212c0b-ef34-405a-99b7-f23b1a01e564" providerId="ADAL" clId="{152A94F0-AA3E-4F04-9684-CA034CA1BF8F}" dt="2024-04-24T07:28:22.627" v="242" actId="207"/>
          <ac:spMkLst>
            <pc:docMk/>
            <pc:sldMk cId="3609244598" sldId="2147481184"/>
            <ac:spMk id="36" creationId="{419692CD-2513-A779-2B1A-3371EE7DBC05}"/>
          </ac:spMkLst>
        </pc:spChg>
        <pc:spChg chg="add mod">
          <ac:chgData name="Emmanuel Gallis" userId="8c212c0b-ef34-405a-99b7-f23b1a01e564" providerId="ADAL" clId="{152A94F0-AA3E-4F04-9684-CA034CA1BF8F}" dt="2024-04-24T07:28:58.988" v="246" actId="1076"/>
          <ac:spMkLst>
            <pc:docMk/>
            <pc:sldMk cId="3609244598" sldId="2147481184"/>
            <ac:spMk id="37" creationId="{C06AAB61-876E-4374-FE4D-C24D44A41032}"/>
          </ac:spMkLst>
        </pc:spChg>
        <pc:spChg chg="add mod">
          <ac:chgData name="Emmanuel Gallis" userId="8c212c0b-ef34-405a-99b7-f23b1a01e564" providerId="ADAL" clId="{152A94F0-AA3E-4F04-9684-CA034CA1BF8F}" dt="2024-04-24T07:29:07.910" v="247" actId="1076"/>
          <ac:spMkLst>
            <pc:docMk/>
            <pc:sldMk cId="3609244598" sldId="2147481184"/>
            <ac:spMk id="38" creationId="{4AA2F983-9412-5617-DD27-6FCB7818337C}"/>
          </ac:spMkLst>
        </pc:spChg>
        <pc:spChg chg="add mod">
          <ac:chgData name="Emmanuel Gallis" userId="8c212c0b-ef34-405a-99b7-f23b1a01e564" providerId="ADAL" clId="{152A94F0-AA3E-4F04-9684-CA034CA1BF8F}" dt="2024-04-24T07:29:07.910" v="247" actId="1076"/>
          <ac:spMkLst>
            <pc:docMk/>
            <pc:sldMk cId="3609244598" sldId="2147481184"/>
            <ac:spMk id="39" creationId="{DF1B344A-4D3A-F579-8D2A-2DCF9098A4AF}"/>
          </ac:spMkLst>
        </pc:spChg>
        <pc:spChg chg="add mod">
          <ac:chgData name="Emmanuel Gallis" userId="8c212c0b-ef34-405a-99b7-f23b1a01e564" providerId="ADAL" clId="{152A94F0-AA3E-4F04-9684-CA034CA1BF8F}" dt="2024-04-24T07:29:07.910" v="247" actId="1076"/>
          <ac:spMkLst>
            <pc:docMk/>
            <pc:sldMk cId="3609244598" sldId="2147481184"/>
            <ac:spMk id="40" creationId="{D66D8AF9-E026-F84F-0191-2364614BF7D9}"/>
          </ac:spMkLst>
        </pc:spChg>
        <pc:spChg chg="add mod">
          <ac:chgData name="Emmanuel Gallis" userId="8c212c0b-ef34-405a-99b7-f23b1a01e564" providerId="ADAL" clId="{152A94F0-AA3E-4F04-9684-CA034CA1BF8F}" dt="2024-04-24T07:29:07.910" v="247" actId="1076"/>
          <ac:spMkLst>
            <pc:docMk/>
            <pc:sldMk cId="3609244598" sldId="2147481184"/>
            <ac:spMk id="41" creationId="{D0318430-E5BA-8887-3B0F-DC7E06A7E952}"/>
          </ac:spMkLst>
        </pc:spChg>
      </pc:sldChg>
      <pc:sldChg chg="addSp delSp modSp add mod modAnim">
        <pc:chgData name="Emmanuel Gallis" userId="8c212c0b-ef34-405a-99b7-f23b1a01e564" providerId="ADAL" clId="{152A94F0-AA3E-4F04-9684-CA034CA1BF8F}" dt="2024-04-24T07:56:21.435" v="643"/>
        <pc:sldMkLst>
          <pc:docMk/>
          <pc:sldMk cId="568001810" sldId="2147481220"/>
        </pc:sldMkLst>
        <pc:spChg chg="mod">
          <ac:chgData name="Emmanuel Gallis" userId="8c212c0b-ef34-405a-99b7-f23b1a01e564" providerId="ADAL" clId="{152A94F0-AA3E-4F04-9684-CA034CA1BF8F}" dt="2024-04-24T07:30:22.261" v="336" actId="20577"/>
          <ac:spMkLst>
            <pc:docMk/>
            <pc:sldMk cId="568001810" sldId="2147481220"/>
            <ac:spMk id="2" creationId="{E7818273-3196-38AB-DCEE-2EBB2A4C62C7}"/>
          </ac:spMkLst>
        </pc:spChg>
        <pc:spChg chg="mod">
          <ac:chgData name="Emmanuel Gallis" userId="8c212c0b-ef34-405a-99b7-f23b1a01e564" providerId="ADAL" clId="{152A94F0-AA3E-4F04-9684-CA034CA1BF8F}" dt="2024-04-24T07:31:58.130" v="369" actId="6549"/>
          <ac:spMkLst>
            <pc:docMk/>
            <pc:sldMk cId="568001810" sldId="2147481220"/>
            <ac:spMk id="3" creationId="{48AEBEAE-F498-FAA6-D1CD-2C6C6BC9C1B8}"/>
          </ac:spMkLst>
        </pc:spChg>
        <pc:spChg chg="add mod">
          <ac:chgData name="Emmanuel Gallis" userId="8c212c0b-ef34-405a-99b7-f23b1a01e564" providerId="ADAL" clId="{152A94F0-AA3E-4F04-9684-CA034CA1BF8F}" dt="2024-04-24T07:34:27.334" v="395" actId="14100"/>
          <ac:spMkLst>
            <pc:docMk/>
            <pc:sldMk cId="568001810" sldId="2147481220"/>
            <ac:spMk id="8" creationId="{162F4FF8-9D44-2B8A-1224-44C2E3842C5A}"/>
          </ac:spMkLst>
        </pc:spChg>
        <pc:spChg chg="add mod">
          <ac:chgData name="Emmanuel Gallis" userId="8c212c0b-ef34-405a-99b7-f23b1a01e564" providerId="ADAL" clId="{152A94F0-AA3E-4F04-9684-CA034CA1BF8F}" dt="2024-04-24T07:34:27.066" v="394" actId="14100"/>
          <ac:spMkLst>
            <pc:docMk/>
            <pc:sldMk cId="568001810" sldId="2147481220"/>
            <ac:spMk id="9" creationId="{A548C95D-25A3-71A9-C6A0-55631AA82D0C}"/>
          </ac:spMkLst>
        </pc:spChg>
        <pc:spChg chg="add mod">
          <ac:chgData name="Emmanuel Gallis" userId="8c212c0b-ef34-405a-99b7-f23b1a01e564" providerId="ADAL" clId="{152A94F0-AA3E-4F04-9684-CA034CA1BF8F}" dt="2024-04-24T07:33:47.615" v="388" actId="14100"/>
          <ac:spMkLst>
            <pc:docMk/>
            <pc:sldMk cId="568001810" sldId="2147481220"/>
            <ac:spMk id="21" creationId="{54A9E7B9-8504-1446-2090-2F70D72A3D97}"/>
          </ac:spMkLst>
        </pc:spChg>
        <pc:spChg chg="add del mod">
          <ac:chgData name="Emmanuel Gallis" userId="8c212c0b-ef34-405a-99b7-f23b1a01e564" providerId="ADAL" clId="{152A94F0-AA3E-4F04-9684-CA034CA1BF8F}" dt="2024-04-24T07:33:35.855" v="386" actId="478"/>
          <ac:spMkLst>
            <pc:docMk/>
            <pc:sldMk cId="568001810" sldId="2147481220"/>
            <ac:spMk id="22" creationId="{2FEA20D5-E7D4-385E-E69A-6B34C31A3E20}"/>
          </ac:spMkLst>
        </pc:spChg>
        <pc:spChg chg="add mod">
          <ac:chgData name="Emmanuel Gallis" userId="8c212c0b-ef34-405a-99b7-f23b1a01e564" providerId="ADAL" clId="{152A94F0-AA3E-4F04-9684-CA034CA1BF8F}" dt="2024-04-24T07:33:31.258" v="384" actId="14100"/>
          <ac:spMkLst>
            <pc:docMk/>
            <pc:sldMk cId="568001810" sldId="2147481220"/>
            <ac:spMk id="23" creationId="{1463A798-93D2-1032-5011-13F0CA18B206}"/>
          </ac:spMkLst>
        </pc:spChg>
        <pc:spChg chg="add del mod">
          <ac:chgData name="Emmanuel Gallis" userId="8c212c0b-ef34-405a-99b7-f23b1a01e564" providerId="ADAL" clId="{152A94F0-AA3E-4F04-9684-CA034CA1BF8F}" dt="2024-04-24T07:33:27.639" v="383" actId="478"/>
          <ac:spMkLst>
            <pc:docMk/>
            <pc:sldMk cId="568001810" sldId="2147481220"/>
            <ac:spMk id="24" creationId="{21CF4263-9A50-B8E3-3A54-1A9AAF9460B7}"/>
          </ac:spMkLst>
        </pc:spChg>
        <pc:spChg chg="add mod">
          <ac:chgData name="Emmanuel Gallis" userId="8c212c0b-ef34-405a-99b7-f23b1a01e564" providerId="ADAL" clId="{152A94F0-AA3E-4F04-9684-CA034CA1BF8F}" dt="2024-04-24T07:33:34.150" v="385" actId="14100"/>
          <ac:spMkLst>
            <pc:docMk/>
            <pc:sldMk cId="568001810" sldId="2147481220"/>
            <ac:spMk id="25" creationId="{F60A2F25-F7D6-592E-C18F-ECF59983F3F1}"/>
          </ac:spMkLst>
        </pc:spChg>
        <pc:spChg chg="add del mod">
          <ac:chgData name="Emmanuel Gallis" userId="8c212c0b-ef34-405a-99b7-f23b1a01e564" providerId="ADAL" clId="{152A94F0-AA3E-4F04-9684-CA034CA1BF8F}" dt="2024-04-24T07:33:26.980" v="382" actId="478"/>
          <ac:spMkLst>
            <pc:docMk/>
            <pc:sldMk cId="568001810" sldId="2147481220"/>
            <ac:spMk id="26" creationId="{D1BB420E-1A82-5FD8-B52E-3D381F90CD5C}"/>
          </ac:spMkLst>
        </pc:spChg>
        <pc:spChg chg="add mod">
          <ac:chgData name="Emmanuel Gallis" userId="8c212c0b-ef34-405a-99b7-f23b1a01e564" providerId="ADAL" clId="{152A94F0-AA3E-4F04-9684-CA034CA1BF8F}" dt="2024-04-24T07:34:26.786" v="393" actId="14100"/>
          <ac:spMkLst>
            <pc:docMk/>
            <pc:sldMk cId="568001810" sldId="2147481220"/>
            <ac:spMk id="42" creationId="{8C80FDC6-300E-2A6C-42AC-3A14A481CBF0}"/>
          </ac:spMkLst>
        </pc:spChg>
        <pc:spChg chg="add mod">
          <ac:chgData name="Emmanuel Gallis" userId="8c212c0b-ef34-405a-99b7-f23b1a01e564" providerId="ADAL" clId="{152A94F0-AA3E-4F04-9684-CA034CA1BF8F}" dt="2024-04-24T07:55:35.252" v="610" actId="1076"/>
          <ac:spMkLst>
            <pc:docMk/>
            <pc:sldMk cId="568001810" sldId="2147481220"/>
            <ac:spMk id="43" creationId="{DCC47194-50DB-5100-5A9E-82EEFE4B2D3B}"/>
          </ac:spMkLst>
        </pc:spChg>
        <pc:spChg chg="add mod">
          <ac:chgData name="Emmanuel Gallis" userId="8c212c0b-ef34-405a-99b7-f23b1a01e564" providerId="ADAL" clId="{152A94F0-AA3E-4F04-9684-CA034CA1BF8F}" dt="2024-04-24T07:55:55.944" v="641" actId="20577"/>
          <ac:spMkLst>
            <pc:docMk/>
            <pc:sldMk cId="568001810" sldId="2147481220"/>
            <ac:spMk id="67" creationId="{268EE101-EF16-4682-DB7B-90298ECE9CDA}"/>
          </ac:spMkLst>
        </pc:spChg>
        <pc:cxnChg chg="add mod">
          <ac:chgData name="Emmanuel Gallis" userId="8c212c0b-ef34-405a-99b7-f23b1a01e564" providerId="ADAL" clId="{152A94F0-AA3E-4F04-9684-CA034CA1BF8F}" dt="2024-04-24T07:55:35.252" v="610" actId="1076"/>
          <ac:cxnSpMkLst>
            <pc:docMk/>
            <pc:sldMk cId="568001810" sldId="2147481220"/>
            <ac:cxnSpMk id="44" creationId="{D6962E19-2C34-6FB9-8BA0-3F0ACFB1C3DE}"/>
          </ac:cxnSpMkLst>
        </pc:cxnChg>
        <pc:cxnChg chg="add mod">
          <ac:chgData name="Emmanuel Gallis" userId="8c212c0b-ef34-405a-99b7-f23b1a01e564" providerId="ADAL" clId="{152A94F0-AA3E-4F04-9684-CA034CA1BF8F}" dt="2024-04-24T07:55:35.252" v="610" actId="1076"/>
          <ac:cxnSpMkLst>
            <pc:docMk/>
            <pc:sldMk cId="568001810" sldId="2147481220"/>
            <ac:cxnSpMk id="46" creationId="{7EFFDF9B-6BC0-4709-9D06-CFE31EBB1C83}"/>
          </ac:cxnSpMkLst>
        </pc:cxnChg>
        <pc:cxnChg chg="add mod">
          <ac:chgData name="Emmanuel Gallis" userId="8c212c0b-ef34-405a-99b7-f23b1a01e564" providerId="ADAL" clId="{152A94F0-AA3E-4F04-9684-CA034CA1BF8F}" dt="2024-04-24T07:55:35.252" v="610" actId="1076"/>
          <ac:cxnSpMkLst>
            <pc:docMk/>
            <pc:sldMk cId="568001810" sldId="2147481220"/>
            <ac:cxnSpMk id="49" creationId="{721D6482-3E7F-8948-1C49-C635CB812A8F}"/>
          </ac:cxnSpMkLst>
        </pc:cxnChg>
        <pc:cxnChg chg="add mod">
          <ac:chgData name="Emmanuel Gallis" userId="8c212c0b-ef34-405a-99b7-f23b1a01e564" providerId="ADAL" clId="{152A94F0-AA3E-4F04-9684-CA034CA1BF8F}" dt="2024-04-24T07:55:35.252" v="610" actId="1076"/>
          <ac:cxnSpMkLst>
            <pc:docMk/>
            <pc:sldMk cId="568001810" sldId="2147481220"/>
            <ac:cxnSpMk id="52" creationId="{ED99C13A-EE5C-047C-6344-EF96D517D83A}"/>
          </ac:cxnSpMkLst>
        </pc:cxnChg>
        <pc:cxnChg chg="add mod">
          <ac:chgData name="Emmanuel Gallis" userId="8c212c0b-ef34-405a-99b7-f23b1a01e564" providerId="ADAL" clId="{152A94F0-AA3E-4F04-9684-CA034CA1BF8F}" dt="2024-04-24T07:55:35.252" v="610" actId="1076"/>
          <ac:cxnSpMkLst>
            <pc:docMk/>
            <pc:sldMk cId="568001810" sldId="2147481220"/>
            <ac:cxnSpMk id="55" creationId="{602E41A8-CCEB-D5B8-D9BF-227713A902EC}"/>
          </ac:cxnSpMkLst>
        </pc:cxnChg>
        <pc:cxnChg chg="add mod">
          <ac:chgData name="Emmanuel Gallis" userId="8c212c0b-ef34-405a-99b7-f23b1a01e564" providerId="ADAL" clId="{152A94F0-AA3E-4F04-9684-CA034CA1BF8F}" dt="2024-04-24T07:55:35.252" v="610" actId="1076"/>
          <ac:cxnSpMkLst>
            <pc:docMk/>
            <pc:sldMk cId="568001810" sldId="2147481220"/>
            <ac:cxnSpMk id="58" creationId="{F508C3F5-2D37-5321-96C2-9C81ABD36B3D}"/>
          </ac:cxnSpMkLst>
        </pc:cxnChg>
      </pc:sldChg>
      <pc:sldChg chg="addSp delSp modSp add mod delAnim modAnim">
        <pc:chgData name="Emmanuel Gallis" userId="8c212c0b-ef34-405a-99b7-f23b1a01e564" providerId="ADAL" clId="{152A94F0-AA3E-4F04-9684-CA034CA1BF8F}" dt="2024-04-24T08:04:53.017" v="744" actId="179"/>
        <pc:sldMkLst>
          <pc:docMk/>
          <pc:sldMk cId="812485087" sldId="2147481221"/>
        </pc:sldMkLst>
        <pc:spChg chg="mod">
          <ac:chgData name="Emmanuel Gallis" userId="8c212c0b-ef34-405a-99b7-f23b1a01e564" providerId="ADAL" clId="{152A94F0-AA3E-4F04-9684-CA034CA1BF8F}" dt="2024-04-24T07:35:52.105" v="489" actId="20577"/>
          <ac:spMkLst>
            <pc:docMk/>
            <pc:sldMk cId="812485087" sldId="2147481221"/>
            <ac:spMk id="3" creationId="{48AEBEAE-F498-FAA6-D1CD-2C6C6BC9C1B8}"/>
          </ac:spMkLst>
        </pc:spChg>
        <pc:spChg chg="mod">
          <ac:chgData name="Emmanuel Gallis" userId="8c212c0b-ef34-405a-99b7-f23b1a01e564" providerId="ADAL" clId="{152A94F0-AA3E-4F04-9684-CA034CA1BF8F}" dt="2024-04-24T07:52:45.906" v="570" actId="207"/>
          <ac:spMkLst>
            <pc:docMk/>
            <pc:sldMk cId="812485087" sldId="2147481221"/>
            <ac:spMk id="8" creationId="{162F4FF8-9D44-2B8A-1224-44C2E3842C5A}"/>
          </ac:spMkLst>
        </pc:spChg>
        <pc:spChg chg="mod">
          <ac:chgData name="Emmanuel Gallis" userId="8c212c0b-ef34-405a-99b7-f23b1a01e564" providerId="ADAL" clId="{152A94F0-AA3E-4F04-9684-CA034CA1BF8F}" dt="2024-04-24T07:52:45.547" v="569" actId="207"/>
          <ac:spMkLst>
            <pc:docMk/>
            <pc:sldMk cId="812485087" sldId="2147481221"/>
            <ac:spMk id="9" creationId="{A548C95D-25A3-71A9-C6A0-55631AA82D0C}"/>
          </ac:spMkLst>
        </pc:spChg>
        <pc:spChg chg="mod">
          <ac:chgData name="Emmanuel Gallis" userId="8c212c0b-ef34-405a-99b7-f23b1a01e564" providerId="ADAL" clId="{152A94F0-AA3E-4F04-9684-CA034CA1BF8F}" dt="2024-04-24T07:52:44.912" v="567" actId="207"/>
          <ac:spMkLst>
            <pc:docMk/>
            <pc:sldMk cId="812485087" sldId="2147481221"/>
            <ac:spMk id="21" creationId="{54A9E7B9-8504-1446-2090-2F70D72A3D97}"/>
          </ac:spMkLst>
        </pc:spChg>
        <pc:spChg chg="add mod">
          <ac:chgData name="Emmanuel Gallis" userId="8c212c0b-ef34-405a-99b7-f23b1a01e564" providerId="ADAL" clId="{152A94F0-AA3E-4F04-9684-CA034CA1BF8F}" dt="2024-04-24T07:52:44.705" v="566" actId="207"/>
          <ac:spMkLst>
            <pc:docMk/>
            <pc:sldMk cId="812485087" sldId="2147481221"/>
            <ac:spMk id="22" creationId="{2649D624-6C93-464F-A16A-BA1AD1999FA0}"/>
          </ac:spMkLst>
        </pc:spChg>
        <pc:spChg chg="del">
          <ac:chgData name="Emmanuel Gallis" userId="8c212c0b-ef34-405a-99b7-f23b1a01e564" providerId="ADAL" clId="{152A94F0-AA3E-4F04-9684-CA034CA1BF8F}" dt="2024-04-24T07:36:02.530" v="490" actId="478"/>
          <ac:spMkLst>
            <pc:docMk/>
            <pc:sldMk cId="812485087" sldId="2147481221"/>
            <ac:spMk id="23" creationId="{1463A798-93D2-1032-5011-13F0CA18B206}"/>
          </ac:spMkLst>
        </pc:spChg>
        <pc:spChg chg="del">
          <ac:chgData name="Emmanuel Gallis" userId="8c212c0b-ef34-405a-99b7-f23b1a01e564" providerId="ADAL" clId="{152A94F0-AA3E-4F04-9684-CA034CA1BF8F}" dt="2024-04-24T07:36:02.960" v="491" actId="478"/>
          <ac:spMkLst>
            <pc:docMk/>
            <pc:sldMk cId="812485087" sldId="2147481221"/>
            <ac:spMk id="25" creationId="{F60A2F25-F7D6-592E-C18F-ECF59983F3F1}"/>
          </ac:spMkLst>
        </pc:spChg>
        <pc:spChg chg="mod">
          <ac:chgData name="Emmanuel Gallis" userId="8c212c0b-ef34-405a-99b7-f23b1a01e564" providerId="ADAL" clId="{152A94F0-AA3E-4F04-9684-CA034CA1BF8F}" dt="2024-04-24T07:52:45.147" v="568" actId="207"/>
          <ac:spMkLst>
            <pc:docMk/>
            <pc:sldMk cId="812485087" sldId="2147481221"/>
            <ac:spMk id="42" creationId="{8C80FDC6-300E-2A6C-42AC-3A14A481CBF0}"/>
          </ac:spMkLst>
        </pc:spChg>
        <pc:spChg chg="add mod">
          <ac:chgData name="Emmanuel Gallis" userId="8c212c0b-ef34-405a-99b7-f23b1a01e564" providerId="ADAL" clId="{152A94F0-AA3E-4F04-9684-CA034CA1BF8F}" dt="2024-04-24T07:52:44.497" v="565" actId="207"/>
          <ac:spMkLst>
            <pc:docMk/>
            <pc:sldMk cId="812485087" sldId="2147481221"/>
            <ac:spMk id="43" creationId="{CCC6DCFC-A5F1-B9A4-C156-363827F503E3}"/>
          </ac:spMkLst>
        </pc:spChg>
        <pc:spChg chg="add mod">
          <ac:chgData name="Emmanuel Gallis" userId="8c212c0b-ef34-405a-99b7-f23b1a01e564" providerId="ADAL" clId="{152A94F0-AA3E-4F04-9684-CA034CA1BF8F}" dt="2024-04-24T07:37:40.907" v="505" actId="571"/>
          <ac:spMkLst>
            <pc:docMk/>
            <pc:sldMk cId="812485087" sldId="2147481221"/>
            <ac:spMk id="46" creationId="{7831ED82-AE0E-C413-292D-F4E721D6F782}"/>
          </ac:spMkLst>
        </pc:spChg>
        <pc:spChg chg="add mod">
          <ac:chgData name="Emmanuel Gallis" userId="8c212c0b-ef34-405a-99b7-f23b1a01e564" providerId="ADAL" clId="{152A94F0-AA3E-4F04-9684-CA034CA1BF8F}" dt="2024-04-24T07:52:44.254" v="564" actId="207"/>
          <ac:spMkLst>
            <pc:docMk/>
            <pc:sldMk cId="812485087" sldId="2147481221"/>
            <ac:spMk id="47" creationId="{F9834E00-2F67-6A79-1612-071B15445015}"/>
          </ac:spMkLst>
        </pc:spChg>
        <pc:spChg chg="add mod">
          <ac:chgData name="Emmanuel Gallis" userId="8c212c0b-ef34-405a-99b7-f23b1a01e564" providerId="ADAL" clId="{152A94F0-AA3E-4F04-9684-CA034CA1BF8F}" dt="2024-04-24T07:59:40.249" v="655" actId="1076"/>
          <ac:spMkLst>
            <pc:docMk/>
            <pc:sldMk cId="812485087" sldId="2147481221"/>
            <ac:spMk id="51" creationId="{C9D3CB6B-FE49-162C-A7F6-81198AD9262D}"/>
          </ac:spMkLst>
        </pc:spChg>
        <pc:spChg chg="add mod">
          <ac:chgData name="Emmanuel Gallis" userId="8c212c0b-ef34-405a-99b7-f23b1a01e564" providerId="ADAL" clId="{152A94F0-AA3E-4F04-9684-CA034CA1BF8F}" dt="2024-04-24T08:04:53.017" v="744" actId="179"/>
          <ac:spMkLst>
            <pc:docMk/>
            <pc:sldMk cId="812485087" sldId="2147481221"/>
            <ac:spMk id="128" creationId="{B4C2297E-84A3-F62A-863C-22AB00D41697}"/>
          </ac:spMkLst>
        </pc:spChg>
        <pc:cxnChg chg="add mod">
          <ac:chgData name="Emmanuel Gallis" userId="8c212c0b-ef34-405a-99b7-f23b1a01e564" providerId="ADAL" clId="{152A94F0-AA3E-4F04-9684-CA034CA1BF8F}" dt="2024-04-24T07:36:53.667" v="498" actId="693"/>
          <ac:cxnSpMkLst>
            <pc:docMk/>
            <pc:sldMk cId="812485087" sldId="2147481221"/>
            <ac:cxnSpMk id="26" creationId="{6F87527C-54F4-9D1F-D469-2B290636A91B}"/>
          </ac:cxnSpMkLst>
        </pc:cxnChg>
        <pc:cxnChg chg="add mod">
          <ac:chgData name="Emmanuel Gallis" userId="8c212c0b-ef34-405a-99b7-f23b1a01e564" providerId="ADAL" clId="{152A94F0-AA3E-4F04-9684-CA034CA1BF8F}" dt="2024-04-24T07:37:14.218" v="502" actId="1076"/>
          <ac:cxnSpMkLst>
            <pc:docMk/>
            <pc:sldMk cId="812485087" sldId="2147481221"/>
            <ac:cxnSpMk id="44" creationId="{7DDF528C-D844-83B2-FA0A-49D1BE63F255}"/>
          </ac:cxnSpMkLst>
        </pc:cxnChg>
        <pc:cxnChg chg="add mod">
          <ac:chgData name="Emmanuel Gallis" userId="8c212c0b-ef34-405a-99b7-f23b1a01e564" providerId="ADAL" clId="{152A94F0-AA3E-4F04-9684-CA034CA1BF8F}" dt="2024-04-24T07:37:17.432" v="503" actId="571"/>
          <ac:cxnSpMkLst>
            <pc:docMk/>
            <pc:sldMk cId="812485087" sldId="2147481221"/>
            <ac:cxnSpMk id="45" creationId="{06C95D20-45C3-824F-E803-E624C6D0F0C8}"/>
          </ac:cxnSpMkLst>
        </pc:cxnChg>
        <pc:cxnChg chg="add mod">
          <ac:chgData name="Emmanuel Gallis" userId="8c212c0b-ef34-405a-99b7-f23b1a01e564" providerId="ADAL" clId="{152A94F0-AA3E-4F04-9684-CA034CA1BF8F}" dt="2024-04-24T07:37:56.251" v="507" actId="1076"/>
          <ac:cxnSpMkLst>
            <pc:docMk/>
            <pc:sldMk cId="812485087" sldId="2147481221"/>
            <ac:cxnSpMk id="48" creationId="{07052A7E-0BAE-BF78-8B40-FA3481033137}"/>
          </ac:cxnSpMkLst>
        </pc:cxnChg>
        <pc:cxnChg chg="add mod">
          <ac:chgData name="Emmanuel Gallis" userId="8c212c0b-ef34-405a-99b7-f23b1a01e564" providerId="ADAL" clId="{152A94F0-AA3E-4F04-9684-CA034CA1BF8F}" dt="2024-04-24T07:37:59.191" v="508" actId="1076"/>
          <ac:cxnSpMkLst>
            <pc:docMk/>
            <pc:sldMk cId="812485087" sldId="2147481221"/>
            <ac:cxnSpMk id="49" creationId="{15B2DBE9-F360-72DB-CA49-4DBD5DACE251}"/>
          </ac:cxnSpMkLst>
        </pc:cxnChg>
        <pc:cxnChg chg="add mod">
          <ac:chgData name="Emmanuel Gallis" userId="8c212c0b-ef34-405a-99b7-f23b1a01e564" providerId="ADAL" clId="{152A94F0-AA3E-4F04-9684-CA034CA1BF8F}" dt="2024-04-24T07:38:02.625" v="509" actId="571"/>
          <ac:cxnSpMkLst>
            <pc:docMk/>
            <pc:sldMk cId="812485087" sldId="2147481221"/>
            <ac:cxnSpMk id="50" creationId="{5EAB8C4F-ADD0-969E-2C6C-923F83717837}"/>
          </ac:cxnSpMkLst>
        </pc:cxnChg>
        <pc:cxnChg chg="add mod">
          <ac:chgData name="Emmanuel Gallis" userId="8c212c0b-ef34-405a-99b7-f23b1a01e564" providerId="ADAL" clId="{152A94F0-AA3E-4F04-9684-CA034CA1BF8F}" dt="2024-04-24T07:59:40.249" v="655" actId="1076"/>
          <ac:cxnSpMkLst>
            <pc:docMk/>
            <pc:sldMk cId="812485087" sldId="2147481221"/>
            <ac:cxnSpMk id="53" creationId="{EA73AE7C-E566-0282-5E9E-90B707907D5B}"/>
          </ac:cxnSpMkLst>
        </pc:cxnChg>
        <pc:cxnChg chg="add mod">
          <ac:chgData name="Emmanuel Gallis" userId="8c212c0b-ef34-405a-99b7-f23b1a01e564" providerId="ADAL" clId="{152A94F0-AA3E-4F04-9684-CA034CA1BF8F}" dt="2024-04-24T07:59:40.249" v="655" actId="1076"/>
          <ac:cxnSpMkLst>
            <pc:docMk/>
            <pc:sldMk cId="812485087" sldId="2147481221"/>
            <ac:cxnSpMk id="54" creationId="{6FDCB195-2F41-DE5A-F720-3F172439A599}"/>
          </ac:cxnSpMkLst>
        </pc:cxnChg>
        <pc:cxnChg chg="add mod">
          <ac:chgData name="Emmanuel Gallis" userId="8c212c0b-ef34-405a-99b7-f23b1a01e564" providerId="ADAL" clId="{152A94F0-AA3E-4F04-9684-CA034CA1BF8F}" dt="2024-04-24T07:59:40.249" v="655" actId="1076"/>
          <ac:cxnSpMkLst>
            <pc:docMk/>
            <pc:sldMk cId="812485087" sldId="2147481221"/>
            <ac:cxnSpMk id="63" creationId="{E0B236C6-3869-D718-0258-485CBA335C7C}"/>
          </ac:cxnSpMkLst>
        </pc:cxnChg>
        <pc:cxnChg chg="add mod">
          <ac:chgData name="Emmanuel Gallis" userId="8c212c0b-ef34-405a-99b7-f23b1a01e564" providerId="ADAL" clId="{152A94F0-AA3E-4F04-9684-CA034CA1BF8F}" dt="2024-04-24T07:59:40.249" v="655" actId="1076"/>
          <ac:cxnSpMkLst>
            <pc:docMk/>
            <pc:sldMk cId="812485087" sldId="2147481221"/>
            <ac:cxnSpMk id="66" creationId="{BD696C78-43E1-0EB9-D93F-D6C141B8BFA9}"/>
          </ac:cxnSpMkLst>
        </pc:cxnChg>
        <pc:cxnChg chg="add mod">
          <ac:chgData name="Emmanuel Gallis" userId="8c212c0b-ef34-405a-99b7-f23b1a01e564" providerId="ADAL" clId="{152A94F0-AA3E-4F04-9684-CA034CA1BF8F}" dt="2024-04-24T07:59:40.249" v="655" actId="1076"/>
          <ac:cxnSpMkLst>
            <pc:docMk/>
            <pc:sldMk cId="812485087" sldId="2147481221"/>
            <ac:cxnSpMk id="69" creationId="{E1FFF55C-6E53-3B08-6D18-F778C477D4F6}"/>
          </ac:cxnSpMkLst>
        </pc:cxnChg>
        <pc:cxnChg chg="add mod">
          <ac:chgData name="Emmanuel Gallis" userId="8c212c0b-ef34-405a-99b7-f23b1a01e564" providerId="ADAL" clId="{152A94F0-AA3E-4F04-9684-CA034CA1BF8F}" dt="2024-04-24T07:59:40.249" v="655" actId="1076"/>
          <ac:cxnSpMkLst>
            <pc:docMk/>
            <pc:sldMk cId="812485087" sldId="2147481221"/>
            <ac:cxnSpMk id="72" creationId="{32700B28-AC0D-05A7-6BDC-AD5965CB07C3}"/>
          </ac:cxnSpMkLst>
        </pc:cxnChg>
        <pc:cxnChg chg="add mod">
          <ac:chgData name="Emmanuel Gallis" userId="8c212c0b-ef34-405a-99b7-f23b1a01e564" providerId="ADAL" clId="{152A94F0-AA3E-4F04-9684-CA034CA1BF8F}" dt="2024-04-24T07:59:40.249" v="655" actId="1076"/>
          <ac:cxnSpMkLst>
            <pc:docMk/>
            <pc:sldMk cId="812485087" sldId="2147481221"/>
            <ac:cxnSpMk id="75" creationId="{FF67FB19-D597-BFCB-0BE3-C841C2FF3B63}"/>
          </ac:cxnSpMkLst>
        </pc:cxnChg>
        <pc:cxnChg chg="add del mod">
          <ac:chgData name="Emmanuel Gallis" userId="8c212c0b-ef34-405a-99b7-f23b1a01e564" providerId="ADAL" clId="{152A94F0-AA3E-4F04-9684-CA034CA1BF8F}" dt="2024-04-24T07:57:05.117" v="649" actId="478"/>
          <ac:cxnSpMkLst>
            <pc:docMk/>
            <pc:sldMk cId="812485087" sldId="2147481221"/>
            <ac:cxnSpMk id="85" creationId="{F8627D4A-42FC-1F0D-BC97-64A2F112CFD7}"/>
          </ac:cxnSpMkLst>
        </pc:cxnChg>
        <pc:cxnChg chg="add del mod">
          <ac:chgData name="Emmanuel Gallis" userId="8c212c0b-ef34-405a-99b7-f23b1a01e564" providerId="ADAL" clId="{152A94F0-AA3E-4F04-9684-CA034CA1BF8F}" dt="2024-04-24T07:57:06.851" v="650" actId="478"/>
          <ac:cxnSpMkLst>
            <pc:docMk/>
            <pc:sldMk cId="812485087" sldId="2147481221"/>
            <ac:cxnSpMk id="88" creationId="{3373243F-D89E-B8C8-28FA-EC961C7164B5}"/>
          </ac:cxnSpMkLst>
        </pc:cxnChg>
        <pc:cxnChg chg="add del mod">
          <ac:chgData name="Emmanuel Gallis" userId="8c212c0b-ef34-405a-99b7-f23b1a01e564" providerId="ADAL" clId="{152A94F0-AA3E-4F04-9684-CA034CA1BF8F}" dt="2024-04-24T07:57:07.754" v="651" actId="478"/>
          <ac:cxnSpMkLst>
            <pc:docMk/>
            <pc:sldMk cId="812485087" sldId="2147481221"/>
            <ac:cxnSpMk id="91" creationId="{495CBC4C-84AA-DB6F-E957-A6F4ACF12410}"/>
          </ac:cxnSpMkLst>
        </pc:cxnChg>
        <pc:cxnChg chg="add del mod">
          <ac:chgData name="Emmanuel Gallis" userId="8c212c0b-ef34-405a-99b7-f23b1a01e564" providerId="ADAL" clId="{152A94F0-AA3E-4F04-9684-CA034CA1BF8F}" dt="2024-04-24T07:57:10.442" v="654" actId="478"/>
          <ac:cxnSpMkLst>
            <pc:docMk/>
            <pc:sldMk cId="812485087" sldId="2147481221"/>
            <ac:cxnSpMk id="94" creationId="{211EA0BB-2FB5-5004-4B3D-F50B0A2507D2}"/>
          </ac:cxnSpMkLst>
        </pc:cxnChg>
        <pc:cxnChg chg="add del mod">
          <ac:chgData name="Emmanuel Gallis" userId="8c212c0b-ef34-405a-99b7-f23b1a01e564" providerId="ADAL" clId="{152A94F0-AA3E-4F04-9684-CA034CA1BF8F}" dt="2024-04-24T07:57:08.465" v="652" actId="478"/>
          <ac:cxnSpMkLst>
            <pc:docMk/>
            <pc:sldMk cId="812485087" sldId="2147481221"/>
            <ac:cxnSpMk id="108" creationId="{9A53C917-1572-8FA3-3648-96F3DD6E719D}"/>
          </ac:cxnSpMkLst>
        </pc:cxnChg>
        <pc:cxnChg chg="add del mod">
          <ac:chgData name="Emmanuel Gallis" userId="8c212c0b-ef34-405a-99b7-f23b1a01e564" providerId="ADAL" clId="{152A94F0-AA3E-4F04-9684-CA034CA1BF8F}" dt="2024-04-24T07:57:09.205" v="653" actId="478"/>
          <ac:cxnSpMkLst>
            <pc:docMk/>
            <pc:sldMk cId="812485087" sldId="2147481221"/>
            <ac:cxnSpMk id="111" creationId="{3FDF2177-C51A-EA37-1B09-C0B851B4C96A}"/>
          </ac:cxnSpMkLst>
        </pc:cxnChg>
      </pc:sldChg>
      <pc:sldChg chg="addSp delSp modSp add mod delAnim modAnim chgLayout">
        <pc:chgData name="Emmanuel Gallis" userId="8c212c0b-ef34-405a-99b7-f23b1a01e564" providerId="ADAL" clId="{152A94F0-AA3E-4F04-9684-CA034CA1BF8F}" dt="2024-04-24T08:38:10.515" v="1050"/>
        <pc:sldMkLst>
          <pc:docMk/>
          <pc:sldMk cId="1402177130" sldId="2147481222"/>
        </pc:sldMkLst>
        <pc:spChg chg="mod ord">
          <ac:chgData name="Emmanuel Gallis" userId="8c212c0b-ef34-405a-99b7-f23b1a01e564" providerId="ADAL" clId="{152A94F0-AA3E-4F04-9684-CA034CA1BF8F}" dt="2024-04-24T08:07:32.973" v="753" actId="6264"/>
          <ac:spMkLst>
            <pc:docMk/>
            <pc:sldMk cId="1402177130" sldId="2147481222"/>
            <ac:spMk id="2" creationId="{E7818273-3196-38AB-DCEE-2EBB2A4C62C7}"/>
          </ac:spMkLst>
        </pc:spChg>
        <pc:spChg chg="mod ord">
          <ac:chgData name="Emmanuel Gallis" userId="8c212c0b-ef34-405a-99b7-f23b1a01e564" providerId="ADAL" clId="{152A94F0-AA3E-4F04-9684-CA034CA1BF8F}" dt="2024-04-24T08:09:41.218" v="827" actId="14100"/>
          <ac:spMkLst>
            <pc:docMk/>
            <pc:sldMk cId="1402177130" sldId="2147481222"/>
            <ac:spMk id="3" creationId="{48AEBEAE-F498-FAA6-D1CD-2C6C6BC9C1B8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4" creationId="{06B92F3E-12B9-DEB1-C6A7-FE532D0F6525}"/>
          </ac:spMkLst>
        </pc:spChg>
        <pc:spChg chg="del">
          <ac:chgData name="Emmanuel Gallis" userId="8c212c0b-ef34-405a-99b7-f23b1a01e564" providerId="ADAL" clId="{152A94F0-AA3E-4F04-9684-CA034CA1BF8F}" dt="2024-04-24T08:07:29.406" v="752" actId="478"/>
          <ac:spMkLst>
            <pc:docMk/>
            <pc:sldMk cId="1402177130" sldId="2147481222"/>
            <ac:spMk id="5" creationId="{079138FF-249D-A403-4E37-074BFB6D0727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6" creationId="{7D2697E2-9541-FA9A-1C41-E4420F2E6369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7" creationId="{6953E9D6-A0AA-3BEF-60D0-74A8453BDC3F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8" creationId="{162F4FF8-9D44-2B8A-1224-44C2E3842C5A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9" creationId="{A548C95D-25A3-71A9-C6A0-55631AA82D0C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0" creationId="{54E8F866-933A-0CCB-B344-792EEE348AE5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1" creationId="{8EEB7220-B4CD-6D3D-3C0C-D766424E0F32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2" creationId="{004206E4-3683-F249-8196-5B3CBAFAC015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3" creationId="{A47F01FA-93B6-D05C-2277-1CA28441F96C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4" creationId="{13475521-B4DB-2A9D-7382-8D8ADE428782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5" creationId="{0243D727-25F7-6AC8-5DE4-E4D55F62BAB7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6" creationId="{2CED5C46-5CEB-3816-B285-2D8E13377633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7" creationId="{3DF87DE6-D28E-BFAE-4C9D-DEFA1C4DCB30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8" creationId="{4208BB73-E693-F922-5F71-82EB80FE8E6A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9" creationId="{5B13597A-9691-F72C-764E-1EDD8C5B9441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20" creationId="{FD62CE80-883D-5B55-E41A-B4F9D262CF12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21" creationId="{54A9E7B9-8504-1446-2090-2F70D72A3D97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22" creationId="{2649D624-6C93-464F-A16A-BA1AD1999FA0}"/>
          </ac:spMkLst>
        </pc:spChg>
        <pc:spChg chg="add del mod">
          <ac:chgData name="Emmanuel Gallis" userId="8c212c0b-ef34-405a-99b7-f23b1a01e564" providerId="ADAL" clId="{152A94F0-AA3E-4F04-9684-CA034CA1BF8F}" dt="2024-04-24T08:07:32.973" v="753" actId="6264"/>
          <ac:spMkLst>
            <pc:docMk/>
            <pc:sldMk cId="1402177130" sldId="2147481222"/>
            <ac:spMk id="23" creationId="{3B5890E6-C2C2-E1D6-95A3-33570B3CFC9A}"/>
          </ac:spMkLst>
        </pc:spChg>
        <pc:spChg chg="add del mod">
          <ac:chgData name="Emmanuel Gallis" userId="8c212c0b-ef34-405a-99b7-f23b1a01e564" providerId="ADAL" clId="{152A94F0-AA3E-4F04-9684-CA034CA1BF8F}" dt="2024-04-24T08:07:32.973" v="753" actId="6264"/>
          <ac:spMkLst>
            <pc:docMk/>
            <pc:sldMk cId="1402177130" sldId="2147481222"/>
            <ac:spMk id="24" creationId="{C0233EFA-007C-7D37-F9D1-6057BC014758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27" creationId="{79FC26E9-9478-B2B6-186A-B12B076251CE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28" creationId="{E4581651-516B-66E4-6EB0-1F5E4174516F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29" creationId="{8CDBA44B-07F2-73E8-24E1-2A3526CA1A28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0" creationId="{DD50654D-1331-F7D9-C57C-71544C78B5E2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1" creationId="{B9F0F25F-1A46-F804-FD02-494D8A6C49CB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2" creationId="{F3A95EDA-B46F-561C-0E39-3AC9F59D8DC8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3" creationId="{04D8432C-F2B2-D0CE-5AE7-E746072B5AFD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4" creationId="{78C82F90-F0AC-DCDC-8900-41823964392E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5" creationId="{1409B84D-6981-7BC3-CA43-8E25D83890C7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6" creationId="{419692CD-2513-A779-2B1A-3371EE7DBC05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7" creationId="{C06AAB61-876E-4374-FE4D-C24D44A41032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8" creationId="{4AA2F983-9412-5617-DD27-6FCB7818337C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39" creationId="{DF1B344A-4D3A-F579-8D2A-2DCF9098A4AF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40" creationId="{D66D8AF9-E026-F84F-0191-2364614BF7D9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41" creationId="{D0318430-E5BA-8887-3B0F-DC7E06A7E952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42" creationId="{8C80FDC6-300E-2A6C-42AC-3A14A481CBF0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43" creationId="{CCC6DCFC-A5F1-B9A4-C156-363827F503E3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47" creationId="{F9834E00-2F67-6A79-1612-071B15445015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51" creationId="{C9D3CB6B-FE49-162C-A7F6-81198AD9262D}"/>
          </ac:spMkLst>
        </pc:spChg>
        <pc:spChg chg="add mod">
          <ac:chgData name="Emmanuel Gallis" userId="8c212c0b-ef34-405a-99b7-f23b1a01e564" providerId="ADAL" clId="{152A94F0-AA3E-4F04-9684-CA034CA1BF8F}" dt="2024-04-24T08:18:57.567" v="978" actId="1076"/>
          <ac:spMkLst>
            <pc:docMk/>
            <pc:sldMk cId="1402177130" sldId="2147481222"/>
            <ac:spMk id="59" creationId="{F4AFA052-35BD-CF38-2214-576FFC73037A}"/>
          </ac:spMkLst>
        </pc:spChg>
        <pc:spChg chg="add mod">
          <ac:chgData name="Emmanuel Gallis" userId="8c212c0b-ef34-405a-99b7-f23b1a01e564" providerId="ADAL" clId="{152A94F0-AA3E-4F04-9684-CA034CA1BF8F}" dt="2024-04-24T08:19:48.411" v="1001" actId="1076"/>
          <ac:spMkLst>
            <pc:docMk/>
            <pc:sldMk cId="1402177130" sldId="2147481222"/>
            <ac:spMk id="64" creationId="{702A6CB5-9DEB-BB16-3082-F7B35AF3F2A6}"/>
          </ac:spMkLst>
        </pc:spChg>
        <pc:spChg chg="add mod">
          <ac:chgData name="Emmanuel Gallis" userId="8c212c0b-ef34-405a-99b7-f23b1a01e564" providerId="ADAL" clId="{152A94F0-AA3E-4F04-9684-CA034CA1BF8F}" dt="2024-04-24T08:22:46.111" v="1042" actId="20577"/>
          <ac:spMkLst>
            <pc:docMk/>
            <pc:sldMk cId="1402177130" sldId="2147481222"/>
            <ac:spMk id="65" creationId="{7BD4979C-7B98-B026-3BDC-A4CA21974AA2}"/>
          </ac:spMkLst>
        </pc:spChg>
        <pc:spChg chg="del">
          <ac:chgData name="Emmanuel Gallis" userId="8c212c0b-ef34-405a-99b7-f23b1a01e564" providerId="ADAL" clId="{152A94F0-AA3E-4F04-9684-CA034CA1BF8F}" dt="2024-04-24T08:07:27.164" v="751" actId="478"/>
          <ac:spMkLst>
            <pc:docMk/>
            <pc:sldMk cId="1402177130" sldId="2147481222"/>
            <ac:spMk id="128" creationId="{B4C2297E-84A3-F62A-863C-22AB00D41697}"/>
          </ac:spMkLst>
        </pc:spChg>
        <pc:graphicFrameChg chg="add mod modGraphic">
          <ac:chgData name="Emmanuel Gallis" userId="8c212c0b-ef34-405a-99b7-f23b1a01e564" providerId="ADAL" clId="{152A94F0-AA3E-4F04-9684-CA034CA1BF8F}" dt="2024-04-24T08:38:10.515" v="1050"/>
          <ac:graphicFrameMkLst>
            <pc:docMk/>
            <pc:sldMk cId="1402177130" sldId="2147481222"/>
            <ac:graphicFrameMk id="25" creationId="{5B07B803-20DE-149E-8743-3F2A556CF640}"/>
          </ac:graphicFrameMkLst>
        </pc:graphicFrameChg>
        <pc:cxnChg chg="del mod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26" creationId="{6F87527C-54F4-9D1F-D469-2B290636A91B}"/>
          </ac:cxnSpMkLst>
        </pc:cxnChg>
        <pc:cxnChg chg="del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44" creationId="{7DDF528C-D844-83B2-FA0A-49D1BE63F255}"/>
          </ac:cxnSpMkLst>
        </pc:cxnChg>
        <pc:cxnChg chg="del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45" creationId="{06C95D20-45C3-824F-E803-E624C6D0F0C8}"/>
          </ac:cxnSpMkLst>
        </pc:cxnChg>
        <pc:cxnChg chg="del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48" creationId="{07052A7E-0BAE-BF78-8B40-FA3481033137}"/>
          </ac:cxnSpMkLst>
        </pc:cxnChg>
        <pc:cxnChg chg="del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49" creationId="{15B2DBE9-F360-72DB-CA49-4DBD5DACE251}"/>
          </ac:cxnSpMkLst>
        </pc:cxnChg>
        <pc:cxnChg chg="del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50" creationId="{5EAB8C4F-ADD0-969E-2C6C-923F83717837}"/>
          </ac:cxnSpMkLst>
        </pc:cxnChg>
        <pc:cxnChg chg="add mod">
          <ac:chgData name="Emmanuel Gallis" userId="8c212c0b-ef34-405a-99b7-f23b1a01e564" providerId="ADAL" clId="{152A94F0-AA3E-4F04-9684-CA034CA1BF8F}" dt="2024-04-24T08:18:30.189" v="965" actId="1582"/>
          <ac:cxnSpMkLst>
            <pc:docMk/>
            <pc:sldMk cId="1402177130" sldId="2147481222"/>
            <ac:cxnSpMk id="52" creationId="{10BAA785-7DC8-442F-B2D4-E8EF764A41E2}"/>
          </ac:cxnSpMkLst>
        </pc:cxnChg>
        <pc:cxnChg chg="del mod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53" creationId="{EA73AE7C-E566-0282-5E9E-90B707907D5B}"/>
          </ac:cxnSpMkLst>
        </pc:cxnChg>
        <pc:cxnChg chg="del mod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54" creationId="{6FDCB195-2F41-DE5A-F720-3F172439A599}"/>
          </ac:cxnSpMkLst>
        </pc:cxnChg>
        <pc:cxnChg chg="add mod">
          <ac:chgData name="Emmanuel Gallis" userId="8c212c0b-ef34-405a-99b7-f23b1a01e564" providerId="ADAL" clId="{152A94F0-AA3E-4F04-9684-CA034CA1BF8F}" dt="2024-04-24T08:18:32.780" v="966" actId="571"/>
          <ac:cxnSpMkLst>
            <pc:docMk/>
            <pc:sldMk cId="1402177130" sldId="2147481222"/>
            <ac:cxnSpMk id="55" creationId="{EF280D25-B80F-A7F1-5C16-5415004FC096}"/>
          </ac:cxnSpMkLst>
        </pc:cxnChg>
        <pc:cxnChg chg="add mod">
          <ac:chgData name="Emmanuel Gallis" userId="8c212c0b-ef34-405a-99b7-f23b1a01e564" providerId="ADAL" clId="{152A94F0-AA3E-4F04-9684-CA034CA1BF8F}" dt="2024-04-24T08:18:34.056" v="967" actId="571"/>
          <ac:cxnSpMkLst>
            <pc:docMk/>
            <pc:sldMk cId="1402177130" sldId="2147481222"/>
            <ac:cxnSpMk id="56" creationId="{FBC46C0F-FD2E-F4EF-8BAC-CF86A51CF9B3}"/>
          </ac:cxnSpMkLst>
        </pc:cxnChg>
        <pc:cxnChg chg="add mod">
          <ac:chgData name="Emmanuel Gallis" userId="8c212c0b-ef34-405a-99b7-f23b1a01e564" providerId="ADAL" clId="{152A94F0-AA3E-4F04-9684-CA034CA1BF8F}" dt="2024-04-24T08:18:35.345" v="968" actId="571"/>
          <ac:cxnSpMkLst>
            <pc:docMk/>
            <pc:sldMk cId="1402177130" sldId="2147481222"/>
            <ac:cxnSpMk id="57" creationId="{937AAE19-8C50-ED87-066D-8DE1942BE476}"/>
          </ac:cxnSpMkLst>
        </pc:cxnChg>
        <pc:cxnChg chg="add mod">
          <ac:chgData name="Emmanuel Gallis" userId="8c212c0b-ef34-405a-99b7-f23b1a01e564" providerId="ADAL" clId="{152A94F0-AA3E-4F04-9684-CA034CA1BF8F}" dt="2024-04-24T08:18:36.733" v="969" actId="571"/>
          <ac:cxnSpMkLst>
            <pc:docMk/>
            <pc:sldMk cId="1402177130" sldId="2147481222"/>
            <ac:cxnSpMk id="58" creationId="{A33986D5-C64A-1F35-B922-91E99202570D}"/>
          </ac:cxnSpMkLst>
        </pc:cxnChg>
        <pc:cxnChg chg="add mod">
          <ac:chgData name="Emmanuel Gallis" userId="8c212c0b-ef34-405a-99b7-f23b1a01e564" providerId="ADAL" clId="{152A94F0-AA3E-4F04-9684-CA034CA1BF8F}" dt="2024-04-24T08:21:09.255" v="1030" actId="14100"/>
          <ac:cxnSpMkLst>
            <pc:docMk/>
            <pc:sldMk cId="1402177130" sldId="2147481222"/>
            <ac:cxnSpMk id="61" creationId="{637AD5E0-FFC3-71FA-8FA8-9A9A3180EFDC}"/>
          </ac:cxnSpMkLst>
        </pc:cxnChg>
        <pc:cxnChg chg="del mod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63" creationId="{E0B236C6-3869-D718-0258-485CBA335C7C}"/>
          </ac:cxnSpMkLst>
        </pc:cxnChg>
        <pc:cxnChg chg="del mod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66" creationId="{BD696C78-43E1-0EB9-D93F-D6C141B8BFA9}"/>
          </ac:cxnSpMkLst>
        </pc:cxnChg>
        <pc:cxnChg chg="del mod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69" creationId="{E1FFF55C-6E53-3B08-6D18-F778C477D4F6}"/>
          </ac:cxnSpMkLst>
        </pc:cxnChg>
        <pc:cxnChg chg="del mod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72" creationId="{32700B28-AC0D-05A7-6BDC-AD5965CB07C3}"/>
          </ac:cxnSpMkLst>
        </pc:cxnChg>
        <pc:cxnChg chg="del mod">
          <ac:chgData name="Emmanuel Gallis" userId="8c212c0b-ef34-405a-99b7-f23b1a01e564" providerId="ADAL" clId="{152A94F0-AA3E-4F04-9684-CA034CA1BF8F}" dt="2024-04-24T08:07:27.164" v="751" actId="478"/>
          <ac:cxnSpMkLst>
            <pc:docMk/>
            <pc:sldMk cId="1402177130" sldId="2147481222"/>
            <ac:cxnSpMk id="75" creationId="{FF67FB19-D597-BFCB-0BE3-C841C2FF3B63}"/>
          </ac:cxnSpMkLst>
        </pc:cxnChg>
      </pc:sldChg>
    </pc:docChg>
  </pc:docChgLst>
  <pc:docChgLst>
    <pc:chgData name="David Vachala" userId="91433487-0c4d-408d-9c05-4db9b7ff8fc7" providerId="ADAL" clId="{EFA440D3-084A-43C7-88B2-C5AC625FFF3E}"/>
    <pc:docChg chg="undo custSel addSld delSld modSld sldOrd modSection">
      <pc:chgData name="David Vachala" userId="91433487-0c4d-408d-9c05-4db9b7ff8fc7" providerId="ADAL" clId="{EFA440D3-084A-43C7-88B2-C5AC625FFF3E}" dt="2024-06-26T11:37:54.680" v="1453" actId="20577"/>
      <pc:docMkLst>
        <pc:docMk/>
      </pc:docMkLst>
      <pc:sldChg chg="modSp mod">
        <pc:chgData name="David Vachala" userId="91433487-0c4d-408d-9c05-4db9b7ff8fc7" providerId="ADAL" clId="{EFA440D3-084A-43C7-88B2-C5AC625FFF3E}" dt="2024-06-17T06:16:38.449" v="10" actId="20577"/>
        <pc:sldMkLst>
          <pc:docMk/>
          <pc:sldMk cId="409723674" sldId="259"/>
        </pc:sldMkLst>
        <pc:spChg chg="mod">
          <ac:chgData name="David Vachala" userId="91433487-0c4d-408d-9c05-4db9b7ff8fc7" providerId="ADAL" clId="{EFA440D3-084A-43C7-88B2-C5AC625FFF3E}" dt="2024-06-17T06:16:38.449" v="10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91433487-0c4d-408d-9c05-4db9b7ff8fc7" providerId="ADAL" clId="{EFA440D3-084A-43C7-88B2-C5AC625FFF3E}" dt="2024-06-17T07:07:40.142" v="288" actId="20577"/>
        <pc:sldMkLst>
          <pc:docMk/>
          <pc:sldMk cId="1743216632" sldId="261"/>
        </pc:sldMkLst>
        <pc:spChg chg="mod">
          <ac:chgData name="David Vachala" userId="91433487-0c4d-408d-9c05-4db9b7ff8fc7" providerId="ADAL" clId="{EFA440D3-084A-43C7-88B2-C5AC625FFF3E}" dt="2024-06-17T06:17:37.556" v="71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91433487-0c4d-408d-9c05-4db9b7ff8fc7" providerId="ADAL" clId="{EFA440D3-084A-43C7-88B2-C5AC625FFF3E}" dt="2024-06-17T06:18:28.346" v="95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91433487-0c4d-408d-9c05-4db9b7ff8fc7" providerId="ADAL" clId="{EFA440D3-084A-43C7-88B2-C5AC625FFF3E}" dt="2024-06-17T06:52:42.806" v="218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91433487-0c4d-408d-9c05-4db9b7ff8fc7" providerId="ADAL" clId="{EFA440D3-084A-43C7-88B2-C5AC625FFF3E}" dt="2024-06-17T06:52:24.925" v="216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91433487-0c4d-408d-9c05-4db9b7ff8fc7" providerId="ADAL" clId="{EFA440D3-084A-43C7-88B2-C5AC625FFF3E}" dt="2024-06-17T07:07:40.142" v="288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91433487-0c4d-408d-9c05-4db9b7ff8fc7" providerId="ADAL" clId="{EFA440D3-084A-43C7-88B2-C5AC625FFF3E}" dt="2024-06-17T06:18:19.149" v="73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91433487-0c4d-408d-9c05-4db9b7ff8fc7" providerId="ADAL" clId="{EFA440D3-084A-43C7-88B2-C5AC625FFF3E}" dt="2024-06-17T06:52:09.228" v="203"/>
          <ac:picMkLst>
            <pc:docMk/>
            <pc:sldMk cId="1743216632" sldId="261"/>
            <ac:picMk id="76" creationId="{C329057C-A703-4234-8C36-15BC675BA225}"/>
          </ac:picMkLst>
        </pc:picChg>
      </pc:sldChg>
      <pc:sldChg chg="del">
        <pc:chgData name="David Vachala" userId="91433487-0c4d-408d-9c05-4db9b7ff8fc7" providerId="ADAL" clId="{EFA440D3-084A-43C7-88B2-C5AC625FFF3E}" dt="2024-06-17T06:17:01.451" v="22" actId="47"/>
        <pc:sldMkLst>
          <pc:docMk/>
          <pc:sldMk cId="281174175" sldId="358"/>
        </pc:sldMkLst>
      </pc:sldChg>
      <pc:sldChg chg="del">
        <pc:chgData name="David Vachala" userId="91433487-0c4d-408d-9c05-4db9b7ff8fc7" providerId="ADAL" clId="{EFA440D3-084A-43C7-88B2-C5AC625FFF3E}" dt="2024-06-17T06:17:01.649" v="23" actId="47"/>
        <pc:sldMkLst>
          <pc:docMk/>
          <pc:sldMk cId="43059099" sldId="359"/>
        </pc:sldMkLst>
      </pc:sldChg>
      <pc:sldChg chg="del">
        <pc:chgData name="David Vachala" userId="91433487-0c4d-408d-9c05-4db9b7ff8fc7" providerId="ADAL" clId="{EFA440D3-084A-43C7-88B2-C5AC625FFF3E}" dt="2024-06-17T06:17:02.116" v="24" actId="47"/>
        <pc:sldMkLst>
          <pc:docMk/>
          <pc:sldMk cId="1932457649" sldId="360"/>
        </pc:sldMkLst>
      </pc:sldChg>
      <pc:sldChg chg="del">
        <pc:chgData name="David Vachala" userId="91433487-0c4d-408d-9c05-4db9b7ff8fc7" providerId="ADAL" clId="{EFA440D3-084A-43C7-88B2-C5AC625FFF3E}" dt="2024-06-17T06:17:00.418" v="16" actId="47"/>
        <pc:sldMkLst>
          <pc:docMk/>
          <pc:sldMk cId="1194949818" sldId="361"/>
        </pc:sldMkLst>
      </pc:sldChg>
      <pc:sldChg chg="del">
        <pc:chgData name="David Vachala" userId="91433487-0c4d-408d-9c05-4db9b7ff8fc7" providerId="ADAL" clId="{EFA440D3-084A-43C7-88B2-C5AC625FFF3E}" dt="2024-06-17T06:17:02.435" v="25" actId="47"/>
        <pc:sldMkLst>
          <pc:docMk/>
          <pc:sldMk cId="3757548628" sldId="362"/>
        </pc:sldMkLst>
      </pc:sldChg>
      <pc:sldChg chg="del">
        <pc:chgData name="David Vachala" userId="91433487-0c4d-408d-9c05-4db9b7ff8fc7" providerId="ADAL" clId="{EFA440D3-084A-43C7-88B2-C5AC625FFF3E}" dt="2024-06-17T06:17:00.595" v="17" actId="47"/>
        <pc:sldMkLst>
          <pc:docMk/>
          <pc:sldMk cId="2538459431" sldId="363"/>
        </pc:sldMkLst>
      </pc:sldChg>
      <pc:sldChg chg="del">
        <pc:chgData name="David Vachala" userId="91433487-0c4d-408d-9c05-4db9b7ff8fc7" providerId="ADAL" clId="{EFA440D3-084A-43C7-88B2-C5AC625FFF3E}" dt="2024-06-17T06:17:00.908" v="19" actId="47"/>
        <pc:sldMkLst>
          <pc:docMk/>
          <pc:sldMk cId="3846996294" sldId="365"/>
        </pc:sldMkLst>
      </pc:sldChg>
      <pc:sldChg chg="del">
        <pc:chgData name="David Vachala" userId="91433487-0c4d-408d-9c05-4db9b7ff8fc7" providerId="ADAL" clId="{EFA440D3-084A-43C7-88B2-C5AC625FFF3E}" dt="2024-06-17T06:17:03.277" v="27" actId="47"/>
        <pc:sldMkLst>
          <pc:docMk/>
          <pc:sldMk cId="2151826336" sldId="367"/>
        </pc:sldMkLst>
      </pc:sldChg>
      <pc:sldChg chg="del">
        <pc:chgData name="David Vachala" userId="91433487-0c4d-408d-9c05-4db9b7ff8fc7" providerId="ADAL" clId="{EFA440D3-084A-43C7-88B2-C5AC625FFF3E}" dt="2024-06-17T06:17:00.738" v="18" actId="47"/>
        <pc:sldMkLst>
          <pc:docMk/>
          <pc:sldMk cId="526938571" sldId="368"/>
        </pc:sldMkLst>
      </pc:sldChg>
      <pc:sldChg chg="del">
        <pc:chgData name="David Vachala" userId="91433487-0c4d-408d-9c05-4db9b7ff8fc7" providerId="ADAL" clId="{EFA440D3-084A-43C7-88B2-C5AC625FFF3E}" dt="2024-06-17T06:17:04.509" v="30" actId="47"/>
        <pc:sldMkLst>
          <pc:docMk/>
          <pc:sldMk cId="3660734626" sldId="370"/>
        </pc:sldMkLst>
      </pc:sldChg>
      <pc:sldChg chg="del">
        <pc:chgData name="David Vachala" userId="91433487-0c4d-408d-9c05-4db9b7ff8fc7" providerId="ADAL" clId="{EFA440D3-084A-43C7-88B2-C5AC625FFF3E}" dt="2024-06-17T06:17:04.814" v="31" actId="47"/>
        <pc:sldMkLst>
          <pc:docMk/>
          <pc:sldMk cId="61593387" sldId="371"/>
        </pc:sldMkLst>
      </pc:sldChg>
      <pc:sldChg chg="del">
        <pc:chgData name="David Vachala" userId="91433487-0c4d-408d-9c05-4db9b7ff8fc7" providerId="ADAL" clId="{EFA440D3-084A-43C7-88B2-C5AC625FFF3E}" dt="2024-06-17T06:17:05.139" v="32" actId="47"/>
        <pc:sldMkLst>
          <pc:docMk/>
          <pc:sldMk cId="2848573613" sldId="373"/>
        </pc:sldMkLst>
      </pc:sldChg>
      <pc:sldChg chg="del">
        <pc:chgData name="David Vachala" userId="91433487-0c4d-408d-9c05-4db9b7ff8fc7" providerId="ADAL" clId="{EFA440D3-084A-43C7-88B2-C5AC625FFF3E}" dt="2024-06-17T06:17:03.615" v="28" actId="47"/>
        <pc:sldMkLst>
          <pc:docMk/>
          <pc:sldMk cId="1382612649" sldId="374"/>
        </pc:sldMkLst>
      </pc:sldChg>
      <pc:sldChg chg="del">
        <pc:chgData name="David Vachala" userId="91433487-0c4d-408d-9c05-4db9b7ff8fc7" providerId="ADAL" clId="{EFA440D3-084A-43C7-88B2-C5AC625FFF3E}" dt="2024-06-17T06:17:05.433" v="33" actId="47"/>
        <pc:sldMkLst>
          <pc:docMk/>
          <pc:sldMk cId="192713651" sldId="375"/>
        </pc:sldMkLst>
      </pc:sldChg>
      <pc:sldChg chg="del">
        <pc:chgData name="David Vachala" userId="91433487-0c4d-408d-9c05-4db9b7ff8fc7" providerId="ADAL" clId="{EFA440D3-084A-43C7-88B2-C5AC625FFF3E}" dt="2024-06-17T06:17:02.872" v="26" actId="47"/>
        <pc:sldMkLst>
          <pc:docMk/>
          <pc:sldMk cId="2428665240" sldId="376"/>
        </pc:sldMkLst>
      </pc:sldChg>
      <pc:sldChg chg="del">
        <pc:chgData name="David Vachala" userId="91433487-0c4d-408d-9c05-4db9b7ff8fc7" providerId="ADAL" clId="{EFA440D3-084A-43C7-88B2-C5AC625FFF3E}" dt="2024-06-17T06:16:11.642" v="1" actId="47"/>
        <pc:sldMkLst>
          <pc:docMk/>
          <pc:sldMk cId="1369360527" sldId="377"/>
        </pc:sldMkLst>
      </pc:sldChg>
      <pc:sldChg chg="del">
        <pc:chgData name="David Vachala" userId="91433487-0c4d-408d-9c05-4db9b7ff8fc7" providerId="ADAL" clId="{EFA440D3-084A-43C7-88B2-C5AC625FFF3E}" dt="2024-06-17T06:17:01.277" v="21" actId="47"/>
        <pc:sldMkLst>
          <pc:docMk/>
          <pc:sldMk cId="268658851" sldId="378"/>
        </pc:sldMkLst>
      </pc:sldChg>
      <pc:sldChg chg="del">
        <pc:chgData name="David Vachala" userId="91433487-0c4d-408d-9c05-4db9b7ff8fc7" providerId="ADAL" clId="{EFA440D3-084A-43C7-88B2-C5AC625FFF3E}" dt="2024-06-17T06:17:03.864" v="29" actId="47"/>
        <pc:sldMkLst>
          <pc:docMk/>
          <pc:sldMk cId="447082805" sldId="379"/>
        </pc:sldMkLst>
      </pc:sldChg>
      <pc:sldChg chg="del">
        <pc:chgData name="David Vachala" userId="91433487-0c4d-408d-9c05-4db9b7ff8fc7" providerId="ADAL" clId="{EFA440D3-084A-43C7-88B2-C5AC625FFF3E}" dt="2024-06-17T06:17:00.257" v="15" actId="47"/>
        <pc:sldMkLst>
          <pc:docMk/>
          <pc:sldMk cId="1915871281" sldId="380"/>
        </pc:sldMkLst>
      </pc:sldChg>
      <pc:sldChg chg="del">
        <pc:chgData name="David Vachala" userId="91433487-0c4d-408d-9c05-4db9b7ff8fc7" providerId="ADAL" clId="{EFA440D3-084A-43C7-88B2-C5AC625FFF3E}" dt="2024-06-17T06:17:01.158" v="20" actId="47"/>
        <pc:sldMkLst>
          <pc:docMk/>
          <pc:sldMk cId="2986113888" sldId="381"/>
        </pc:sldMkLst>
      </pc:sldChg>
      <pc:sldChg chg="del">
        <pc:chgData name="David Vachala" userId="91433487-0c4d-408d-9c05-4db9b7ff8fc7" providerId="ADAL" clId="{EFA440D3-084A-43C7-88B2-C5AC625FFF3E}" dt="2024-06-17T06:17:23.233" v="62" actId="47"/>
        <pc:sldMkLst>
          <pc:docMk/>
          <pc:sldMk cId="1966369927" sldId="2147481225"/>
        </pc:sldMkLst>
      </pc:sldChg>
      <pc:sldChg chg="del">
        <pc:chgData name="David Vachala" userId="91433487-0c4d-408d-9c05-4db9b7ff8fc7" providerId="ADAL" clId="{EFA440D3-084A-43C7-88B2-C5AC625FFF3E}" dt="2024-06-17T06:17:23.506" v="63" actId="47"/>
        <pc:sldMkLst>
          <pc:docMk/>
          <pc:sldMk cId="1757570859" sldId="2147481226"/>
        </pc:sldMkLst>
      </pc:sldChg>
      <pc:sldChg chg="del">
        <pc:chgData name="David Vachala" userId="91433487-0c4d-408d-9c05-4db9b7ff8fc7" providerId="ADAL" clId="{EFA440D3-084A-43C7-88B2-C5AC625FFF3E}" dt="2024-06-17T06:17:20.961" v="52" actId="47"/>
        <pc:sldMkLst>
          <pc:docMk/>
          <pc:sldMk cId="2813185474" sldId="2147481227"/>
        </pc:sldMkLst>
      </pc:sldChg>
      <pc:sldChg chg="del">
        <pc:chgData name="David Vachala" userId="91433487-0c4d-408d-9c05-4db9b7ff8fc7" providerId="ADAL" clId="{EFA440D3-084A-43C7-88B2-C5AC625FFF3E}" dt="2024-06-17T06:17:22.524" v="59" actId="47"/>
        <pc:sldMkLst>
          <pc:docMk/>
          <pc:sldMk cId="4246350269" sldId="2147481228"/>
        </pc:sldMkLst>
      </pc:sldChg>
      <pc:sldChg chg="del">
        <pc:chgData name="David Vachala" userId="91433487-0c4d-408d-9c05-4db9b7ff8fc7" providerId="ADAL" clId="{EFA440D3-084A-43C7-88B2-C5AC625FFF3E}" dt="2024-06-17T06:17:22.789" v="60" actId="47"/>
        <pc:sldMkLst>
          <pc:docMk/>
          <pc:sldMk cId="1492131502" sldId="2147481229"/>
        </pc:sldMkLst>
      </pc:sldChg>
      <pc:sldChg chg="del">
        <pc:chgData name="David Vachala" userId="91433487-0c4d-408d-9c05-4db9b7ff8fc7" providerId="ADAL" clId="{EFA440D3-084A-43C7-88B2-C5AC625FFF3E}" dt="2024-06-17T06:17:23.010" v="61" actId="47"/>
        <pc:sldMkLst>
          <pc:docMk/>
          <pc:sldMk cId="2285086783" sldId="2147481230"/>
        </pc:sldMkLst>
      </pc:sldChg>
      <pc:sldChg chg="del">
        <pc:chgData name="David Vachala" userId="91433487-0c4d-408d-9c05-4db9b7ff8fc7" providerId="ADAL" clId="{EFA440D3-084A-43C7-88B2-C5AC625FFF3E}" dt="2024-06-17T06:17:21.205" v="53" actId="47"/>
        <pc:sldMkLst>
          <pc:docMk/>
          <pc:sldMk cId="3652679005" sldId="2147481231"/>
        </pc:sldMkLst>
      </pc:sldChg>
      <pc:sldChg chg="del">
        <pc:chgData name="David Vachala" userId="91433487-0c4d-408d-9c05-4db9b7ff8fc7" providerId="ADAL" clId="{EFA440D3-084A-43C7-88B2-C5AC625FFF3E}" dt="2024-06-17T06:17:21.411" v="54" actId="47"/>
        <pc:sldMkLst>
          <pc:docMk/>
          <pc:sldMk cId="3072259543" sldId="2147481232"/>
        </pc:sldMkLst>
      </pc:sldChg>
      <pc:sldChg chg="del">
        <pc:chgData name="David Vachala" userId="91433487-0c4d-408d-9c05-4db9b7ff8fc7" providerId="ADAL" clId="{EFA440D3-084A-43C7-88B2-C5AC625FFF3E}" dt="2024-06-17T06:17:21.567" v="55" actId="47"/>
        <pc:sldMkLst>
          <pc:docMk/>
          <pc:sldMk cId="2272730790" sldId="2147481233"/>
        </pc:sldMkLst>
      </pc:sldChg>
      <pc:sldChg chg="del">
        <pc:chgData name="David Vachala" userId="91433487-0c4d-408d-9c05-4db9b7ff8fc7" providerId="ADAL" clId="{EFA440D3-084A-43C7-88B2-C5AC625FFF3E}" dt="2024-06-17T06:17:21.740" v="56" actId="47"/>
        <pc:sldMkLst>
          <pc:docMk/>
          <pc:sldMk cId="1434020325" sldId="2147481234"/>
        </pc:sldMkLst>
      </pc:sldChg>
      <pc:sldChg chg="del">
        <pc:chgData name="David Vachala" userId="91433487-0c4d-408d-9c05-4db9b7ff8fc7" providerId="ADAL" clId="{EFA440D3-084A-43C7-88B2-C5AC625FFF3E}" dt="2024-06-17T06:17:21.875" v="57" actId="47"/>
        <pc:sldMkLst>
          <pc:docMk/>
          <pc:sldMk cId="2316072589" sldId="2147481235"/>
        </pc:sldMkLst>
      </pc:sldChg>
      <pc:sldChg chg="del">
        <pc:chgData name="David Vachala" userId="91433487-0c4d-408d-9c05-4db9b7ff8fc7" providerId="ADAL" clId="{EFA440D3-084A-43C7-88B2-C5AC625FFF3E}" dt="2024-06-17T06:17:22.075" v="58" actId="47"/>
        <pc:sldMkLst>
          <pc:docMk/>
          <pc:sldMk cId="611669218" sldId="2147481236"/>
        </pc:sldMkLst>
      </pc:sldChg>
      <pc:sldChg chg="delSp modSp del mod">
        <pc:chgData name="David Vachala" userId="91433487-0c4d-408d-9c05-4db9b7ff8fc7" providerId="ADAL" clId="{EFA440D3-084A-43C7-88B2-C5AC625FFF3E}" dt="2024-06-24T19:44:52.739" v="292" actId="47"/>
        <pc:sldMkLst>
          <pc:docMk/>
          <pc:sldMk cId="1744944099" sldId="2147481237"/>
        </pc:sldMkLst>
        <pc:spChg chg="del mod">
          <ac:chgData name="David Vachala" userId="91433487-0c4d-408d-9c05-4db9b7ff8fc7" providerId="ADAL" clId="{EFA440D3-084A-43C7-88B2-C5AC625FFF3E}" dt="2024-06-17T07:05:01.348" v="259" actId="478"/>
          <ac:spMkLst>
            <pc:docMk/>
            <pc:sldMk cId="1744944099" sldId="2147481237"/>
            <ac:spMk id="4" creationId="{F432FE0B-D046-57B1-44D8-E40A0F26FC05}"/>
          </ac:spMkLst>
        </pc:spChg>
        <pc:spChg chg="mod">
          <ac:chgData name="David Vachala" userId="91433487-0c4d-408d-9c05-4db9b7ff8fc7" providerId="ADAL" clId="{EFA440D3-084A-43C7-88B2-C5AC625FFF3E}" dt="2024-06-19T20:08:35.183" v="290" actId="20577"/>
          <ac:spMkLst>
            <pc:docMk/>
            <pc:sldMk cId="1744944099" sldId="2147481237"/>
            <ac:spMk id="8" creationId="{88B82E67-C906-4FA9-BD44-A226DC6C19B0}"/>
          </ac:spMkLst>
        </pc:spChg>
        <pc:spChg chg="mod">
          <ac:chgData name="David Vachala" userId="91433487-0c4d-408d-9c05-4db9b7ff8fc7" providerId="ADAL" clId="{EFA440D3-084A-43C7-88B2-C5AC625FFF3E}" dt="2024-06-17T07:03:02.896" v="221"/>
          <ac:spMkLst>
            <pc:docMk/>
            <pc:sldMk cId="1744944099" sldId="2147481237"/>
            <ac:spMk id="14" creationId="{6E31850A-D536-41F0-9D96-7836AAC5E502}"/>
          </ac:spMkLst>
        </pc:spChg>
        <pc:spChg chg="mod">
          <ac:chgData name="David Vachala" userId="91433487-0c4d-408d-9c05-4db9b7ff8fc7" providerId="ADAL" clId="{EFA440D3-084A-43C7-88B2-C5AC625FFF3E}" dt="2024-06-17T07:07:21.427" v="285" actId="313"/>
          <ac:spMkLst>
            <pc:docMk/>
            <pc:sldMk cId="1744944099" sldId="2147481237"/>
            <ac:spMk id="15" creationId="{039E4815-406A-447F-A41F-26286A4CD799}"/>
          </ac:spMkLst>
        </pc:spChg>
        <pc:picChg chg="del">
          <ac:chgData name="David Vachala" userId="91433487-0c4d-408d-9c05-4db9b7ff8fc7" providerId="ADAL" clId="{EFA440D3-084A-43C7-88B2-C5AC625FFF3E}" dt="2024-06-17T07:05:02.227" v="260" actId="478"/>
          <ac:picMkLst>
            <pc:docMk/>
            <pc:sldMk cId="1744944099" sldId="2147481237"/>
            <ac:picMk id="3" creationId="{D16CC85F-D03E-7C4D-E935-4D37EB715476}"/>
          </ac:picMkLst>
        </pc:picChg>
        <pc:picChg chg="del">
          <ac:chgData name="David Vachala" userId="91433487-0c4d-408d-9c05-4db9b7ff8fc7" providerId="ADAL" clId="{EFA440D3-084A-43C7-88B2-C5AC625FFF3E}" dt="2024-06-17T07:04:59.240" v="257" actId="478"/>
          <ac:picMkLst>
            <pc:docMk/>
            <pc:sldMk cId="1744944099" sldId="2147481237"/>
            <ac:picMk id="5" creationId="{D7CECFC2-A13E-B0C4-61F9-47F08DE17451}"/>
          </ac:picMkLst>
        </pc:picChg>
        <pc:picChg chg="mod">
          <ac:chgData name="David Vachala" userId="91433487-0c4d-408d-9c05-4db9b7ff8fc7" providerId="ADAL" clId="{EFA440D3-084A-43C7-88B2-C5AC625FFF3E}" dt="2024-06-17T07:06:40.210" v="277"/>
          <ac:picMkLst>
            <pc:docMk/>
            <pc:sldMk cId="1744944099" sldId="2147481237"/>
            <ac:picMk id="7" creationId="{B0BD3314-776A-44E8-9050-B1333A393952}"/>
          </ac:picMkLst>
        </pc:picChg>
        <pc:picChg chg="del">
          <ac:chgData name="David Vachala" userId="91433487-0c4d-408d-9c05-4db9b7ff8fc7" providerId="ADAL" clId="{EFA440D3-084A-43C7-88B2-C5AC625FFF3E}" dt="2024-06-17T07:04:57.496" v="255" actId="478"/>
          <ac:picMkLst>
            <pc:docMk/>
            <pc:sldMk cId="1744944099" sldId="2147481237"/>
            <ac:picMk id="10" creationId="{C8D9D1A8-ACFA-3FA4-1924-B9A51587C995}"/>
          </ac:picMkLst>
        </pc:picChg>
        <pc:picChg chg="del">
          <ac:chgData name="David Vachala" userId="91433487-0c4d-408d-9c05-4db9b7ff8fc7" providerId="ADAL" clId="{EFA440D3-084A-43C7-88B2-C5AC625FFF3E}" dt="2024-06-17T07:04:58.204" v="256" actId="478"/>
          <ac:picMkLst>
            <pc:docMk/>
            <pc:sldMk cId="1744944099" sldId="2147481237"/>
            <ac:picMk id="12" creationId="{FDBBA572-5F19-9541-759B-0A32C3D19CEC}"/>
          </ac:picMkLst>
        </pc:picChg>
      </pc:sldChg>
      <pc:sldChg chg="del">
        <pc:chgData name="David Vachala" userId="91433487-0c4d-408d-9c05-4db9b7ff8fc7" providerId="ADAL" clId="{EFA440D3-084A-43C7-88B2-C5AC625FFF3E}" dt="2024-06-17T06:17:23.703" v="64" actId="47"/>
        <pc:sldMkLst>
          <pc:docMk/>
          <pc:sldMk cId="2457485446" sldId="2147481238"/>
        </pc:sldMkLst>
      </pc:sldChg>
      <pc:sldChg chg="modSp del mod">
        <pc:chgData name="David Vachala" userId="91433487-0c4d-408d-9c05-4db9b7ff8fc7" providerId="ADAL" clId="{EFA440D3-084A-43C7-88B2-C5AC625FFF3E}" dt="2024-06-24T19:45:36.993" v="295" actId="47"/>
        <pc:sldMkLst>
          <pc:docMk/>
          <pc:sldMk cId="706942397" sldId="2147481239"/>
        </pc:sldMkLst>
        <pc:spChg chg="mod">
          <ac:chgData name="David Vachala" userId="91433487-0c4d-408d-9c05-4db9b7ff8fc7" providerId="ADAL" clId="{EFA440D3-084A-43C7-88B2-C5AC625FFF3E}" dt="2024-06-17T07:04:30.982" v="248" actId="403"/>
          <ac:spMkLst>
            <pc:docMk/>
            <pc:sldMk cId="706942397" sldId="2147481239"/>
            <ac:spMk id="8" creationId="{88B82E67-C906-4FA9-BD44-A226DC6C19B0}"/>
          </ac:spMkLst>
        </pc:spChg>
        <pc:spChg chg="mod">
          <ac:chgData name="David Vachala" userId="91433487-0c4d-408d-9c05-4db9b7ff8fc7" providerId="ADAL" clId="{EFA440D3-084A-43C7-88B2-C5AC625FFF3E}" dt="2024-06-17T07:03:38.104" v="227" actId="404"/>
          <ac:spMkLst>
            <pc:docMk/>
            <pc:sldMk cId="706942397" sldId="2147481239"/>
            <ac:spMk id="14" creationId="{6E31850A-D536-41F0-9D96-7836AAC5E502}"/>
          </ac:spMkLst>
        </pc:spChg>
        <pc:spChg chg="mod">
          <ac:chgData name="David Vachala" userId="91433487-0c4d-408d-9c05-4db9b7ff8fc7" providerId="ADAL" clId="{EFA440D3-084A-43C7-88B2-C5AC625FFF3E}" dt="2024-06-17T07:04:49.989" v="254" actId="20577"/>
          <ac:spMkLst>
            <pc:docMk/>
            <pc:sldMk cId="706942397" sldId="2147481239"/>
            <ac:spMk id="15" creationId="{039E4815-406A-447F-A41F-26286A4CD799}"/>
          </ac:spMkLst>
        </pc:spChg>
        <pc:picChg chg="mod">
          <ac:chgData name="David Vachala" userId="91433487-0c4d-408d-9c05-4db9b7ff8fc7" providerId="ADAL" clId="{EFA440D3-084A-43C7-88B2-C5AC625FFF3E}" dt="2024-06-17T07:04:00.414" v="229"/>
          <ac:picMkLst>
            <pc:docMk/>
            <pc:sldMk cId="706942397" sldId="2147481239"/>
            <ac:picMk id="7" creationId="{B0BD3314-776A-44E8-9050-B1333A393952}"/>
          </ac:picMkLst>
        </pc:picChg>
      </pc:sldChg>
      <pc:sldChg chg="del">
        <pc:chgData name="David Vachala" userId="91433487-0c4d-408d-9c05-4db9b7ff8fc7" providerId="ADAL" clId="{EFA440D3-084A-43C7-88B2-C5AC625FFF3E}" dt="2024-06-17T06:17:08.559" v="34" actId="47"/>
        <pc:sldMkLst>
          <pc:docMk/>
          <pc:sldMk cId="279422392" sldId="2147481240"/>
        </pc:sldMkLst>
      </pc:sldChg>
      <pc:sldChg chg="del">
        <pc:chgData name="David Vachala" userId="91433487-0c4d-408d-9c05-4db9b7ff8fc7" providerId="ADAL" clId="{EFA440D3-084A-43C7-88B2-C5AC625FFF3E}" dt="2024-06-17T06:17:08.746" v="35" actId="47"/>
        <pc:sldMkLst>
          <pc:docMk/>
          <pc:sldMk cId="2006714616" sldId="2147481241"/>
        </pc:sldMkLst>
      </pc:sldChg>
      <pc:sldChg chg="del">
        <pc:chgData name="David Vachala" userId="91433487-0c4d-408d-9c05-4db9b7ff8fc7" providerId="ADAL" clId="{EFA440D3-084A-43C7-88B2-C5AC625FFF3E}" dt="2024-06-17T06:17:08.913" v="36" actId="47"/>
        <pc:sldMkLst>
          <pc:docMk/>
          <pc:sldMk cId="973644156" sldId="2147481242"/>
        </pc:sldMkLst>
      </pc:sldChg>
      <pc:sldChg chg="del">
        <pc:chgData name="David Vachala" userId="91433487-0c4d-408d-9c05-4db9b7ff8fc7" providerId="ADAL" clId="{EFA440D3-084A-43C7-88B2-C5AC625FFF3E}" dt="2024-06-17T06:17:09.092" v="37" actId="47"/>
        <pc:sldMkLst>
          <pc:docMk/>
          <pc:sldMk cId="4173978208" sldId="2147481243"/>
        </pc:sldMkLst>
      </pc:sldChg>
      <pc:sldChg chg="del">
        <pc:chgData name="David Vachala" userId="91433487-0c4d-408d-9c05-4db9b7ff8fc7" providerId="ADAL" clId="{EFA440D3-084A-43C7-88B2-C5AC625FFF3E}" dt="2024-06-17T06:17:09.276" v="38" actId="47"/>
        <pc:sldMkLst>
          <pc:docMk/>
          <pc:sldMk cId="3322749581" sldId="2147481244"/>
        </pc:sldMkLst>
      </pc:sldChg>
      <pc:sldChg chg="del">
        <pc:chgData name="David Vachala" userId="91433487-0c4d-408d-9c05-4db9b7ff8fc7" providerId="ADAL" clId="{EFA440D3-084A-43C7-88B2-C5AC625FFF3E}" dt="2024-06-17T06:17:09.513" v="39" actId="47"/>
        <pc:sldMkLst>
          <pc:docMk/>
          <pc:sldMk cId="833398257" sldId="2147481245"/>
        </pc:sldMkLst>
      </pc:sldChg>
      <pc:sldChg chg="del">
        <pc:chgData name="David Vachala" userId="91433487-0c4d-408d-9c05-4db9b7ff8fc7" providerId="ADAL" clId="{EFA440D3-084A-43C7-88B2-C5AC625FFF3E}" dt="2024-06-17T06:17:10.923" v="41" actId="47"/>
        <pc:sldMkLst>
          <pc:docMk/>
          <pc:sldMk cId="92728362" sldId="2147481246"/>
        </pc:sldMkLst>
      </pc:sldChg>
      <pc:sldChg chg="del">
        <pc:chgData name="David Vachala" userId="91433487-0c4d-408d-9c05-4db9b7ff8fc7" providerId="ADAL" clId="{EFA440D3-084A-43C7-88B2-C5AC625FFF3E}" dt="2024-06-17T06:17:10.955" v="42" actId="47"/>
        <pc:sldMkLst>
          <pc:docMk/>
          <pc:sldMk cId="498202416" sldId="2147481247"/>
        </pc:sldMkLst>
      </pc:sldChg>
      <pc:sldChg chg="del">
        <pc:chgData name="David Vachala" userId="91433487-0c4d-408d-9c05-4db9b7ff8fc7" providerId="ADAL" clId="{EFA440D3-084A-43C7-88B2-C5AC625FFF3E}" dt="2024-06-17T06:17:11.291" v="43" actId="47"/>
        <pc:sldMkLst>
          <pc:docMk/>
          <pc:sldMk cId="1917591865" sldId="2147481248"/>
        </pc:sldMkLst>
      </pc:sldChg>
      <pc:sldChg chg="del">
        <pc:chgData name="David Vachala" userId="91433487-0c4d-408d-9c05-4db9b7ff8fc7" providerId="ADAL" clId="{EFA440D3-084A-43C7-88B2-C5AC625FFF3E}" dt="2024-06-17T06:17:11.508" v="44" actId="47"/>
        <pc:sldMkLst>
          <pc:docMk/>
          <pc:sldMk cId="3073549650" sldId="2147481249"/>
        </pc:sldMkLst>
      </pc:sldChg>
      <pc:sldChg chg="del">
        <pc:chgData name="David Vachala" userId="91433487-0c4d-408d-9c05-4db9b7ff8fc7" providerId="ADAL" clId="{EFA440D3-084A-43C7-88B2-C5AC625FFF3E}" dt="2024-06-17T06:17:11.664" v="45" actId="47"/>
        <pc:sldMkLst>
          <pc:docMk/>
          <pc:sldMk cId="4270240755" sldId="2147481250"/>
        </pc:sldMkLst>
      </pc:sldChg>
      <pc:sldChg chg="del">
        <pc:chgData name="David Vachala" userId="91433487-0c4d-408d-9c05-4db9b7ff8fc7" providerId="ADAL" clId="{EFA440D3-084A-43C7-88B2-C5AC625FFF3E}" dt="2024-06-17T06:17:11.962" v="46" actId="47"/>
        <pc:sldMkLst>
          <pc:docMk/>
          <pc:sldMk cId="3239234885" sldId="2147481251"/>
        </pc:sldMkLst>
      </pc:sldChg>
      <pc:sldChg chg="del">
        <pc:chgData name="David Vachala" userId="91433487-0c4d-408d-9c05-4db9b7ff8fc7" providerId="ADAL" clId="{EFA440D3-084A-43C7-88B2-C5AC625FFF3E}" dt="2024-06-17T06:17:12.261" v="47" actId="47"/>
        <pc:sldMkLst>
          <pc:docMk/>
          <pc:sldMk cId="2180559167" sldId="2147481252"/>
        </pc:sldMkLst>
      </pc:sldChg>
      <pc:sldChg chg="del">
        <pc:chgData name="David Vachala" userId="91433487-0c4d-408d-9c05-4db9b7ff8fc7" providerId="ADAL" clId="{EFA440D3-084A-43C7-88B2-C5AC625FFF3E}" dt="2024-06-17T06:17:12.513" v="48" actId="47"/>
        <pc:sldMkLst>
          <pc:docMk/>
          <pc:sldMk cId="301856777" sldId="2147481253"/>
        </pc:sldMkLst>
      </pc:sldChg>
      <pc:sldChg chg="del">
        <pc:chgData name="David Vachala" userId="91433487-0c4d-408d-9c05-4db9b7ff8fc7" providerId="ADAL" clId="{EFA440D3-084A-43C7-88B2-C5AC625FFF3E}" dt="2024-06-17T06:17:12.707" v="49" actId="47"/>
        <pc:sldMkLst>
          <pc:docMk/>
          <pc:sldMk cId="2009287940" sldId="2147481254"/>
        </pc:sldMkLst>
      </pc:sldChg>
      <pc:sldChg chg="new del">
        <pc:chgData name="David Vachala" userId="91433487-0c4d-408d-9c05-4db9b7ff8fc7" providerId="ADAL" clId="{EFA440D3-084A-43C7-88B2-C5AC625FFF3E}" dt="2024-06-17T06:17:00.061" v="14" actId="47"/>
        <pc:sldMkLst>
          <pc:docMk/>
          <pc:sldMk cId="14950870" sldId="2147481255"/>
        </pc:sldMkLst>
      </pc:sldChg>
      <pc:sldChg chg="new del">
        <pc:chgData name="David Vachala" userId="91433487-0c4d-408d-9c05-4db9b7ff8fc7" providerId="ADAL" clId="{EFA440D3-084A-43C7-88B2-C5AC625FFF3E}" dt="2024-06-17T06:17:23.898" v="65" actId="47"/>
        <pc:sldMkLst>
          <pc:docMk/>
          <pc:sldMk cId="2285911833" sldId="2147481256"/>
        </pc:sldMkLst>
      </pc:sldChg>
      <pc:sldChg chg="add del">
        <pc:chgData name="David Vachala" userId="91433487-0c4d-408d-9c05-4db9b7ff8fc7" providerId="ADAL" clId="{EFA440D3-084A-43C7-88B2-C5AC625FFF3E}" dt="2024-06-17T06:17:10.337" v="40" actId="47"/>
        <pc:sldMkLst>
          <pc:docMk/>
          <pc:sldMk cId="4092391689" sldId="2147481257"/>
        </pc:sldMkLst>
      </pc:sldChg>
      <pc:sldChg chg="add del">
        <pc:chgData name="David Vachala" userId="91433487-0c4d-408d-9c05-4db9b7ff8fc7" providerId="ADAL" clId="{EFA440D3-084A-43C7-88B2-C5AC625FFF3E}" dt="2024-06-24T19:44:59.331" v="293" actId="47"/>
        <pc:sldMkLst>
          <pc:docMk/>
          <pc:sldMk cId="1641764415" sldId="2147481258"/>
        </pc:sldMkLst>
      </pc:sldChg>
      <pc:sldChg chg="add del">
        <pc:chgData name="David Vachala" userId="91433487-0c4d-408d-9c05-4db9b7ff8fc7" providerId="ADAL" clId="{EFA440D3-084A-43C7-88B2-C5AC625FFF3E}" dt="2024-06-24T19:45:41.008" v="296" actId="47"/>
        <pc:sldMkLst>
          <pc:docMk/>
          <pc:sldMk cId="576536984" sldId="2147481259"/>
        </pc:sldMkLst>
      </pc:sldChg>
      <pc:sldChg chg="addSp modSp add mod">
        <pc:chgData name="David Vachala" userId="91433487-0c4d-408d-9c05-4db9b7ff8fc7" providerId="ADAL" clId="{EFA440D3-084A-43C7-88B2-C5AC625FFF3E}" dt="2024-06-26T11:33:12.475" v="1441" actId="1076"/>
        <pc:sldMkLst>
          <pc:docMk/>
          <pc:sldMk cId="3993935628" sldId="2147481260"/>
        </pc:sldMkLst>
        <pc:spChg chg="mod">
          <ac:chgData name="David Vachala" userId="91433487-0c4d-408d-9c05-4db9b7ff8fc7" providerId="ADAL" clId="{EFA440D3-084A-43C7-88B2-C5AC625FFF3E}" dt="2024-06-24T19:47:02.924" v="306"/>
          <ac:spMkLst>
            <pc:docMk/>
            <pc:sldMk cId="3993935628" sldId="2147481260"/>
            <ac:spMk id="2" creationId="{E7EB0391-F5A1-7E4E-F176-3B3920A60233}"/>
          </ac:spMkLst>
        </pc:spChg>
        <pc:spChg chg="mod">
          <ac:chgData name="David Vachala" userId="91433487-0c4d-408d-9c05-4db9b7ff8fc7" providerId="ADAL" clId="{EFA440D3-084A-43C7-88B2-C5AC625FFF3E}" dt="2024-06-26T11:20:54.974" v="1039" actId="5793"/>
          <ac:spMkLst>
            <pc:docMk/>
            <pc:sldMk cId="3993935628" sldId="2147481260"/>
            <ac:spMk id="3" creationId="{6245E2C5-48A9-5963-CEC0-CD22573DA556}"/>
          </ac:spMkLst>
        </pc:spChg>
        <pc:spChg chg="add mod">
          <ac:chgData name="David Vachala" userId="91433487-0c4d-408d-9c05-4db9b7ff8fc7" providerId="ADAL" clId="{EFA440D3-084A-43C7-88B2-C5AC625FFF3E}" dt="2024-06-26T11:33:12.475" v="1441" actId="1076"/>
          <ac:spMkLst>
            <pc:docMk/>
            <pc:sldMk cId="3993935628" sldId="2147481260"/>
            <ac:spMk id="6" creationId="{5FB24386-046A-9F5F-7350-42D58FA9F0C5}"/>
          </ac:spMkLst>
        </pc:spChg>
        <pc:picChg chg="add mod">
          <ac:chgData name="David Vachala" userId="91433487-0c4d-408d-9c05-4db9b7ff8fc7" providerId="ADAL" clId="{EFA440D3-084A-43C7-88B2-C5AC625FFF3E}" dt="2024-06-24T19:47:34.171" v="310" actId="1076"/>
          <ac:picMkLst>
            <pc:docMk/>
            <pc:sldMk cId="3993935628" sldId="2147481260"/>
            <ac:picMk id="1026" creationId="{A0A7ACFA-1826-308C-D31B-275E3F7D9BB3}"/>
          </ac:picMkLst>
        </pc:picChg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530844445" sldId="2147481261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1863653876" sldId="2147481262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2631020316" sldId="2147481263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3861783714" sldId="2147481264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1732868893" sldId="2147481265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417723187" sldId="2147481266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2276483367" sldId="2147481267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2831110412" sldId="2147481268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1121350653" sldId="2147481269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111488186" sldId="2147481270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991732587" sldId="2147481271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1356319716" sldId="2147481272"/>
        </pc:sldMkLst>
      </pc:sldChg>
      <pc:sldChg chg="add">
        <pc:chgData name="David Vachala" userId="91433487-0c4d-408d-9c05-4db9b7ff8fc7" providerId="ADAL" clId="{EFA440D3-084A-43C7-88B2-C5AC625FFF3E}" dt="2024-06-24T19:44:48.831" v="291"/>
        <pc:sldMkLst>
          <pc:docMk/>
          <pc:sldMk cId="629776448" sldId="2147481273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24915280" sldId="2147481274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791892494" sldId="2147481275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2488030513" sldId="2147481276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2649674729" sldId="2147481277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2537921188" sldId="2147481278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3194758293" sldId="2147481279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2597935389" sldId="2147481280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1943224042" sldId="2147481281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2321986486" sldId="2147481282"/>
        </pc:sldMkLst>
      </pc:sldChg>
      <pc:sldChg chg="add">
        <pc:chgData name="David Vachala" userId="91433487-0c4d-408d-9c05-4db9b7ff8fc7" providerId="ADAL" clId="{EFA440D3-084A-43C7-88B2-C5AC625FFF3E}" dt="2024-06-24T19:45:30.805" v="294"/>
        <pc:sldMkLst>
          <pc:docMk/>
          <pc:sldMk cId="2904552373" sldId="2147481283"/>
        </pc:sldMkLst>
      </pc:sldChg>
      <pc:sldChg chg="addSp modSp add mod">
        <pc:chgData name="David Vachala" userId="91433487-0c4d-408d-9c05-4db9b7ff8fc7" providerId="ADAL" clId="{EFA440D3-084A-43C7-88B2-C5AC625FFF3E}" dt="2024-06-24T19:57:54.559" v="613" actId="20577"/>
        <pc:sldMkLst>
          <pc:docMk/>
          <pc:sldMk cId="3126096773" sldId="2147481284"/>
        </pc:sldMkLst>
        <pc:spChg chg="mod">
          <ac:chgData name="David Vachala" userId="91433487-0c4d-408d-9c05-4db9b7ff8fc7" providerId="ADAL" clId="{EFA440D3-084A-43C7-88B2-C5AC625FFF3E}" dt="2024-06-24T19:56:27.537" v="561" actId="20577"/>
          <ac:spMkLst>
            <pc:docMk/>
            <pc:sldMk cId="3126096773" sldId="2147481284"/>
            <ac:spMk id="2" creationId="{E7EB0391-F5A1-7E4E-F176-3B3920A60233}"/>
          </ac:spMkLst>
        </pc:spChg>
        <pc:spChg chg="mod">
          <ac:chgData name="David Vachala" userId="91433487-0c4d-408d-9c05-4db9b7ff8fc7" providerId="ADAL" clId="{EFA440D3-084A-43C7-88B2-C5AC625FFF3E}" dt="2024-06-24T19:57:54.559" v="613" actId="20577"/>
          <ac:spMkLst>
            <pc:docMk/>
            <pc:sldMk cId="3126096773" sldId="2147481284"/>
            <ac:spMk id="3" creationId="{6245E2C5-48A9-5963-CEC0-CD22573DA556}"/>
          </ac:spMkLst>
        </pc:spChg>
        <pc:picChg chg="add mod">
          <ac:chgData name="David Vachala" userId="91433487-0c4d-408d-9c05-4db9b7ff8fc7" providerId="ADAL" clId="{EFA440D3-084A-43C7-88B2-C5AC625FFF3E}" dt="2024-06-24T19:56:06.737" v="546" actId="1076"/>
          <ac:picMkLst>
            <pc:docMk/>
            <pc:sldMk cId="3126096773" sldId="2147481284"/>
            <ac:picMk id="2050" creationId="{6301489D-75C2-CA1F-5A87-F1F688F51290}"/>
          </ac:picMkLst>
        </pc:picChg>
      </pc:sldChg>
      <pc:sldChg chg="addSp modSp add mod">
        <pc:chgData name="David Vachala" userId="91433487-0c4d-408d-9c05-4db9b7ff8fc7" providerId="ADAL" clId="{EFA440D3-084A-43C7-88B2-C5AC625FFF3E}" dt="2024-06-24T20:00:32.518" v="661" actId="27636"/>
        <pc:sldMkLst>
          <pc:docMk/>
          <pc:sldMk cId="1185249224" sldId="2147481285"/>
        </pc:sldMkLst>
        <pc:spChg chg="mod">
          <ac:chgData name="David Vachala" userId="91433487-0c4d-408d-9c05-4db9b7ff8fc7" providerId="ADAL" clId="{EFA440D3-084A-43C7-88B2-C5AC625FFF3E}" dt="2024-06-24T20:00:08.247" v="652" actId="20577"/>
          <ac:spMkLst>
            <pc:docMk/>
            <pc:sldMk cId="1185249224" sldId="2147481285"/>
            <ac:spMk id="2" creationId="{E7EB0391-F5A1-7E4E-F176-3B3920A60233}"/>
          </ac:spMkLst>
        </pc:spChg>
        <pc:spChg chg="mod">
          <ac:chgData name="David Vachala" userId="91433487-0c4d-408d-9c05-4db9b7ff8fc7" providerId="ADAL" clId="{EFA440D3-084A-43C7-88B2-C5AC625FFF3E}" dt="2024-06-24T20:00:32.518" v="661" actId="27636"/>
          <ac:spMkLst>
            <pc:docMk/>
            <pc:sldMk cId="1185249224" sldId="2147481285"/>
            <ac:spMk id="3" creationId="{6245E2C5-48A9-5963-CEC0-CD22573DA556}"/>
          </ac:spMkLst>
        </pc:spChg>
        <pc:picChg chg="add mod">
          <ac:chgData name="David Vachala" userId="91433487-0c4d-408d-9c05-4db9b7ff8fc7" providerId="ADAL" clId="{EFA440D3-084A-43C7-88B2-C5AC625FFF3E}" dt="2024-06-24T20:00:20.087" v="655" actId="1076"/>
          <ac:picMkLst>
            <pc:docMk/>
            <pc:sldMk cId="1185249224" sldId="2147481285"/>
            <ac:picMk id="3074" creationId="{48B183A9-9C39-82A4-D939-A1788BC0BAEA}"/>
          </ac:picMkLst>
        </pc:picChg>
      </pc:sldChg>
      <pc:sldChg chg="addSp modSp add mod">
        <pc:chgData name="David Vachala" userId="91433487-0c4d-408d-9c05-4db9b7ff8fc7" providerId="ADAL" clId="{EFA440D3-084A-43C7-88B2-C5AC625FFF3E}" dt="2024-06-24T20:02:59.200" v="680" actId="27636"/>
        <pc:sldMkLst>
          <pc:docMk/>
          <pc:sldMk cId="2351232530" sldId="2147481286"/>
        </pc:sldMkLst>
        <pc:spChg chg="mod">
          <ac:chgData name="David Vachala" userId="91433487-0c4d-408d-9c05-4db9b7ff8fc7" providerId="ADAL" clId="{EFA440D3-084A-43C7-88B2-C5AC625FFF3E}" dt="2024-06-24T20:01:46.888" v="666" actId="27636"/>
          <ac:spMkLst>
            <pc:docMk/>
            <pc:sldMk cId="2351232530" sldId="2147481286"/>
            <ac:spMk id="2" creationId="{E7EB0391-F5A1-7E4E-F176-3B3920A60233}"/>
          </ac:spMkLst>
        </pc:spChg>
        <pc:spChg chg="mod">
          <ac:chgData name="David Vachala" userId="91433487-0c4d-408d-9c05-4db9b7ff8fc7" providerId="ADAL" clId="{EFA440D3-084A-43C7-88B2-C5AC625FFF3E}" dt="2024-06-24T20:02:59.200" v="680" actId="27636"/>
          <ac:spMkLst>
            <pc:docMk/>
            <pc:sldMk cId="2351232530" sldId="2147481286"/>
            <ac:spMk id="3" creationId="{6245E2C5-48A9-5963-CEC0-CD22573DA556}"/>
          </ac:spMkLst>
        </pc:spChg>
        <pc:picChg chg="add mod">
          <ac:chgData name="David Vachala" userId="91433487-0c4d-408d-9c05-4db9b7ff8fc7" providerId="ADAL" clId="{EFA440D3-084A-43C7-88B2-C5AC625FFF3E}" dt="2024-06-24T20:02:03.322" v="671" actId="14100"/>
          <ac:picMkLst>
            <pc:docMk/>
            <pc:sldMk cId="2351232530" sldId="2147481286"/>
            <ac:picMk id="4098" creationId="{481042C5-B147-E2A7-FCF6-141F7F725576}"/>
          </ac:picMkLst>
        </pc:picChg>
      </pc:sldChg>
      <pc:sldChg chg="addSp modSp add del mod">
        <pc:chgData name="David Vachala" userId="91433487-0c4d-408d-9c05-4db9b7ff8fc7" providerId="ADAL" clId="{EFA440D3-084A-43C7-88B2-C5AC625FFF3E}" dt="2024-06-24T20:07:10.211" v="724" actId="47"/>
        <pc:sldMkLst>
          <pc:docMk/>
          <pc:sldMk cId="770652440" sldId="2147481287"/>
        </pc:sldMkLst>
        <pc:spChg chg="mod">
          <ac:chgData name="David Vachala" userId="91433487-0c4d-408d-9c05-4db9b7ff8fc7" providerId="ADAL" clId="{EFA440D3-084A-43C7-88B2-C5AC625FFF3E}" dt="2024-06-24T20:03:57.614" v="697" actId="20577"/>
          <ac:spMkLst>
            <pc:docMk/>
            <pc:sldMk cId="770652440" sldId="2147481287"/>
            <ac:spMk id="2" creationId="{E7EB0391-F5A1-7E4E-F176-3B3920A60233}"/>
          </ac:spMkLst>
        </pc:spChg>
        <pc:spChg chg="mod">
          <ac:chgData name="David Vachala" userId="91433487-0c4d-408d-9c05-4db9b7ff8fc7" providerId="ADAL" clId="{EFA440D3-084A-43C7-88B2-C5AC625FFF3E}" dt="2024-06-24T20:06:03.818" v="723" actId="20577"/>
          <ac:spMkLst>
            <pc:docMk/>
            <pc:sldMk cId="770652440" sldId="2147481287"/>
            <ac:spMk id="3" creationId="{6245E2C5-48A9-5963-CEC0-CD22573DA556}"/>
          </ac:spMkLst>
        </pc:spChg>
        <pc:spChg chg="add">
          <ac:chgData name="David Vachala" userId="91433487-0c4d-408d-9c05-4db9b7ff8fc7" providerId="ADAL" clId="{EFA440D3-084A-43C7-88B2-C5AC625FFF3E}" dt="2024-06-24T20:03:32.862" v="682"/>
          <ac:spMkLst>
            <pc:docMk/>
            <pc:sldMk cId="770652440" sldId="2147481287"/>
            <ac:spMk id="5" creationId="{86169153-17A2-A33B-A4BC-7AB08D6678B3}"/>
          </ac:spMkLst>
        </pc:spChg>
        <pc:spChg chg="add mod">
          <ac:chgData name="David Vachala" userId="91433487-0c4d-408d-9c05-4db9b7ff8fc7" providerId="ADAL" clId="{EFA440D3-084A-43C7-88B2-C5AC625FFF3E}" dt="2024-06-24T20:04:05.560" v="698"/>
          <ac:spMkLst>
            <pc:docMk/>
            <pc:sldMk cId="770652440" sldId="2147481287"/>
            <ac:spMk id="6" creationId="{0EF88B9B-257C-B482-558C-C735829F8A39}"/>
          </ac:spMkLst>
        </pc:spChg>
        <pc:spChg chg="add mod">
          <ac:chgData name="David Vachala" userId="91433487-0c4d-408d-9c05-4db9b7ff8fc7" providerId="ADAL" clId="{EFA440D3-084A-43C7-88B2-C5AC625FFF3E}" dt="2024-06-24T20:04:11.480" v="699"/>
          <ac:spMkLst>
            <pc:docMk/>
            <pc:sldMk cId="770652440" sldId="2147481287"/>
            <ac:spMk id="7" creationId="{85439C8C-2530-0EF3-8AB9-B023F547ACE2}"/>
          </ac:spMkLst>
        </pc:spChg>
        <pc:picChg chg="add mod">
          <ac:chgData name="David Vachala" userId="91433487-0c4d-408d-9c05-4db9b7ff8fc7" providerId="ADAL" clId="{EFA440D3-084A-43C7-88B2-C5AC625FFF3E}" dt="2024-06-24T20:04:51.535" v="706" actId="1076"/>
          <ac:picMkLst>
            <pc:docMk/>
            <pc:sldMk cId="770652440" sldId="2147481287"/>
            <ac:picMk id="9" creationId="{C4A8D32F-9BF6-DA0A-0791-A19AEB873550}"/>
          </ac:picMkLst>
        </pc:picChg>
      </pc:sldChg>
      <pc:sldChg chg="new del">
        <pc:chgData name="David Vachala" userId="91433487-0c4d-408d-9c05-4db9b7ff8fc7" providerId="ADAL" clId="{EFA440D3-084A-43C7-88B2-C5AC625FFF3E}" dt="2024-06-26T11:10:00.410" v="734" actId="680"/>
        <pc:sldMkLst>
          <pc:docMk/>
          <pc:sldMk cId="3398414629" sldId="2147481287"/>
        </pc:sldMkLst>
      </pc:sldChg>
      <pc:sldChg chg="addSp modSp new mod ord">
        <pc:chgData name="David Vachala" userId="91433487-0c4d-408d-9c05-4db9b7ff8fc7" providerId="ADAL" clId="{EFA440D3-084A-43C7-88B2-C5AC625FFF3E}" dt="2024-06-26T11:12:31.847" v="834" actId="20577"/>
        <pc:sldMkLst>
          <pc:docMk/>
          <pc:sldMk cId="3736999597" sldId="2147481287"/>
        </pc:sldMkLst>
        <pc:spChg chg="mod">
          <ac:chgData name="David Vachala" userId="91433487-0c4d-408d-9c05-4db9b7ff8fc7" providerId="ADAL" clId="{EFA440D3-084A-43C7-88B2-C5AC625FFF3E}" dt="2024-06-26T11:10:18.723" v="752" actId="20577"/>
          <ac:spMkLst>
            <pc:docMk/>
            <pc:sldMk cId="3736999597" sldId="2147481287"/>
            <ac:spMk id="2" creationId="{FD85BFAD-8B99-D4F8-8C58-F6D5751FAC01}"/>
          </ac:spMkLst>
        </pc:spChg>
        <pc:spChg chg="mod">
          <ac:chgData name="David Vachala" userId="91433487-0c4d-408d-9c05-4db9b7ff8fc7" providerId="ADAL" clId="{EFA440D3-084A-43C7-88B2-C5AC625FFF3E}" dt="2024-06-26T11:12:31.847" v="834" actId="20577"/>
          <ac:spMkLst>
            <pc:docMk/>
            <pc:sldMk cId="3736999597" sldId="2147481287"/>
            <ac:spMk id="3" creationId="{05261BBA-7A63-7CB2-656B-DEFAB28091EB}"/>
          </ac:spMkLst>
        </pc:spChg>
        <pc:spChg chg="add mod">
          <ac:chgData name="David Vachala" userId="91433487-0c4d-408d-9c05-4db9b7ff8fc7" providerId="ADAL" clId="{EFA440D3-084A-43C7-88B2-C5AC625FFF3E}" dt="2024-06-26T11:11:36.839" v="761" actId="1076"/>
          <ac:spMkLst>
            <pc:docMk/>
            <pc:sldMk cId="3736999597" sldId="2147481287"/>
            <ac:spMk id="6" creationId="{7B8ED52E-5961-7A6F-88BF-0B1C4AC6AEC5}"/>
          </ac:spMkLst>
        </pc:spChg>
        <pc:picChg chg="add mod">
          <ac:chgData name="David Vachala" userId="91433487-0c4d-408d-9c05-4db9b7ff8fc7" providerId="ADAL" clId="{EFA440D3-084A-43C7-88B2-C5AC625FFF3E}" dt="2024-06-26T11:11:33.589" v="760" actId="1076"/>
          <ac:picMkLst>
            <pc:docMk/>
            <pc:sldMk cId="3736999597" sldId="2147481287"/>
            <ac:picMk id="1026" creationId="{BC7A25C7-6CE6-A7E6-D898-38F0BCB8ACEB}"/>
          </ac:picMkLst>
        </pc:picChg>
      </pc:sldChg>
      <pc:sldChg chg="addSp modSp new mod">
        <pc:chgData name="David Vachala" userId="91433487-0c4d-408d-9c05-4db9b7ff8fc7" providerId="ADAL" clId="{EFA440D3-084A-43C7-88B2-C5AC625FFF3E}" dt="2024-06-26T11:37:54.680" v="1453" actId="20577"/>
        <pc:sldMkLst>
          <pc:docMk/>
          <pc:sldMk cId="2395698783" sldId="2147481288"/>
        </pc:sldMkLst>
        <pc:spChg chg="mod">
          <ac:chgData name="David Vachala" userId="91433487-0c4d-408d-9c05-4db9b7ff8fc7" providerId="ADAL" clId="{EFA440D3-084A-43C7-88B2-C5AC625FFF3E}" dt="2024-06-26T11:14:11.522" v="845" actId="27636"/>
          <ac:spMkLst>
            <pc:docMk/>
            <pc:sldMk cId="2395698783" sldId="2147481288"/>
            <ac:spMk id="2" creationId="{6C13F8E9-38FA-9AAC-B002-6236074B4C86}"/>
          </ac:spMkLst>
        </pc:spChg>
        <pc:spChg chg="mod">
          <ac:chgData name="David Vachala" userId="91433487-0c4d-408d-9c05-4db9b7ff8fc7" providerId="ADAL" clId="{EFA440D3-084A-43C7-88B2-C5AC625FFF3E}" dt="2024-06-26T11:37:54.680" v="1453" actId="20577"/>
          <ac:spMkLst>
            <pc:docMk/>
            <pc:sldMk cId="2395698783" sldId="2147481288"/>
            <ac:spMk id="3" creationId="{C92E9C65-7EE3-7ED6-AC6C-004301B014BA}"/>
          </ac:spMkLst>
        </pc:spChg>
        <pc:spChg chg="add mod">
          <ac:chgData name="David Vachala" userId="91433487-0c4d-408d-9c05-4db9b7ff8fc7" providerId="ADAL" clId="{EFA440D3-084A-43C7-88B2-C5AC625FFF3E}" dt="2024-06-26T11:16:00.447" v="953" actId="1076"/>
          <ac:spMkLst>
            <pc:docMk/>
            <pc:sldMk cId="2395698783" sldId="2147481288"/>
            <ac:spMk id="6" creationId="{AC42F347-10CE-7817-5D98-AD0AA267E788}"/>
          </ac:spMkLst>
        </pc:spChg>
        <pc:picChg chg="add mod">
          <ac:chgData name="David Vachala" userId="91433487-0c4d-408d-9c05-4db9b7ff8fc7" providerId="ADAL" clId="{EFA440D3-084A-43C7-88B2-C5AC625FFF3E}" dt="2024-06-26T11:14:01.507" v="840" actId="14100"/>
          <ac:picMkLst>
            <pc:docMk/>
            <pc:sldMk cId="2395698783" sldId="2147481288"/>
            <ac:picMk id="2050" creationId="{7C3FBD83-C38C-C34B-894C-7A135B4EF0C2}"/>
          </ac:picMkLst>
        </pc:picChg>
      </pc:sldChg>
      <pc:sldChg chg="modSp add del mod">
        <pc:chgData name="David Vachala" userId="91433487-0c4d-408d-9c05-4db9b7ff8fc7" providerId="ADAL" clId="{EFA440D3-084A-43C7-88B2-C5AC625FFF3E}" dt="2024-06-24T20:07:10.836" v="725" actId="47"/>
        <pc:sldMkLst>
          <pc:docMk/>
          <pc:sldMk cId="2767456015" sldId="2147481288"/>
        </pc:sldMkLst>
        <pc:spChg chg="mod">
          <ac:chgData name="David Vachala" userId="91433487-0c4d-408d-9c05-4db9b7ff8fc7" providerId="ADAL" clId="{EFA440D3-084A-43C7-88B2-C5AC625FFF3E}" dt="2024-06-24T20:03:51.346" v="689" actId="20577"/>
          <ac:spMkLst>
            <pc:docMk/>
            <pc:sldMk cId="2767456015" sldId="2147481288"/>
            <ac:spMk id="2" creationId="{E7EB0391-F5A1-7E4E-F176-3B3920A60233}"/>
          </ac:spMkLst>
        </pc:spChg>
      </pc:sldChg>
      <pc:sldChg chg="add del">
        <pc:chgData name="David Vachala" userId="91433487-0c4d-408d-9c05-4db9b7ff8fc7" providerId="ADAL" clId="{EFA440D3-084A-43C7-88B2-C5AC625FFF3E}" dt="2024-06-24T20:07:11.477" v="726" actId="47"/>
        <pc:sldMkLst>
          <pc:docMk/>
          <pc:sldMk cId="610956075" sldId="2147481289"/>
        </pc:sldMkLst>
      </pc:sldChg>
      <pc:sldChg chg="addSp modSp new mod">
        <pc:chgData name="David Vachala" userId="91433487-0c4d-408d-9c05-4db9b7ff8fc7" providerId="ADAL" clId="{EFA440D3-084A-43C7-88B2-C5AC625FFF3E}" dt="2024-06-26T11:32:15.691" v="1439" actId="1076"/>
        <pc:sldMkLst>
          <pc:docMk/>
          <pc:sldMk cId="2171148055" sldId="2147481289"/>
        </pc:sldMkLst>
        <pc:spChg chg="mod">
          <ac:chgData name="David Vachala" userId="91433487-0c4d-408d-9c05-4db9b7ff8fc7" providerId="ADAL" clId="{EFA440D3-084A-43C7-88B2-C5AC625FFF3E}" dt="2024-06-26T11:18:13.047" v="968" actId="27636"/>
          <ac:spMkLst>
            <pc:docMk/>
            <pc:sldMk cId="2171148055" sldId="2147481289"/>
            <ac:spMk id="2" creationId="{5A3B65BC-363B-A671-E490-4F250FE30DCC}"/>
          </ac:spMkLst>
        </pc:spChg>
        <pc:spChg chg="mod">
          <ac:chgData name="David Vachala" userId="91433487-0c4d-408d-9c05-4db9b7ff8fc7" providerId="ADAL" clId="{EFA440D3-084A-43C7-88B2-C5AC625FFF3E}" dt="2024-06-26T11:18:44.997" v="982" actId="20577"/>
          <ac:spMkLst>
            <pc:docMk/>
            <pc:sldMk cId="2171148055" sldId="2147481289"/>
            <ac:spMk id="3" creationId="{5BC001FF-1024-150B-462B-0D2790930F63}"/>
          </ac:spMkLst>
        </pc:spChg>
        <pc:spChg chg="add mod">
          <ac:chgData name="David Vachala" userId="91433487-0c4d-408d-9c05-4db9b7ff8fc7" providerId="ADAL" clId="{EFA440D3-084A-43C7-88B2-C5AC625FFF3E}" dt="2024-06-26T11:32:15.691" v="1439" actId="1076"/>
          <ac:spMkLst>
            <pc:docMk/>
            <pc:sldMk cId="2171148055" sldId="2147481289"/>
            <ac:spMk id="6" creationId="{0F1A8601-B36C-FD53-5A3A-A6C42BA1CEA6}"/>
          </ac:spMkLst>
        </pc:spChg>
        <pc:picChg chg="add mod">
          <ac:chgData name="David Vachala" userId="91433487-0c4d-408d-9c05-4db9b7ff8fc7" providerId="ADAL" clId="{EFA440D3-084A-43C7-88B2-C5AC625FFF3E}" dt="2024-06-26T11:18:02.848" v="963" actId="1076"/>
          <ac:picMkLst>
            <pc:docMk/>
            <pc:sldMk cId="2171148055" sldId="2147481289"/>
            <ac:picMk id="3074" creationId="{22CD25BB-3966-A3EF-A7F9-D13F8C142EF1}"/>
          </ac:picMkLst>
        </pc:picChg>
      </pc:sldChg>
      <pc:sldChg chg="add del">
        <pc:chgData name="David Vachala" userId="91433487-0c4d-408d-9c05-4db9b7ff8fc7" providerId="ADAL" clId="{EFA440D3-084A-43C7-88B2-C5AC625FFF3E}" dt="2024-06-24T20:07:15.230" v="727" actId="47"/>
        <pc:sldMkLst>
          <pc:docMk/>
          <pc:sldMk cId="1006656085" sldId="2147481290"/>
        </pc:sldMkLst>
      </pc:sldChg>
      <pc:sldChg chg="addSp modSp new mod">
        <pc:chgData name="David Vachala" userId="91433487-0c4d-408d-9c05-4db9b7ff8fc7" providerId="ADAL" clId="{EFA440D3-084A-43C7-88B2-C5AC625FFF3E}" dt="2024-06-26T11:31:49.545" v="1435" actId="20577"/>
        <pc:sldMkLst>
          <pc:docMk/>
          <pc:sldMk cId="4034115241" sldId="2147481290"/>
        </pc:sldMkLst>
        <pc:spChg chg="mod">
          <ac:chgData name="David Vachala" userId="91433487-0c4d-408d-9c05-4db9b7ff8fc7" providerId="ADAL" clId="{EFA440D3-084A-43C7-88B2-C5AC625FFF3E}" dt="2024-06-26T11:26:40.441" v="1432" actId="20577"/>
          <ac:spMkLst>
            <pc:docMk/>
            <pc:sldMk cId="4034115241" sldId="2147481290"/>
            <ac:spMk id="2" creationId="{2BB9B109-85B6-91CB-D741-54B2E3F59073}"/>
          </ac:spMkLst>
        </pc:spChg>
        <pc:spChg chg="mod">
          <ac:chgData name="David Vachala" userId="91433487-0c4d-408d-9c05-4db9b7ff8fc7" providerId="ADAL" clId="{EFA440D3-084A-43C7-88B2-C5AC625FFF3E}" dt="2024-06-26T11:24:58.877" v="1372" actId="20577"/>
          <ac:spMkLst>
            <pc:docMk/>
            <pc:sldMk cId="4034115241" sldId="2147481290"/>
            <ac:spMk id="3" creationId="{FDBD0452-EDFB-F5CA-8039-24E1FB0074D5}"/>
          </ac:spMkLst>
        </pc:spChg>
        <pc:spChg chg="add mod">
          <ac:chgData name="David Vachala" userId="91433487-0c4d-408d-9c05-4db9b7ff8fc7" providerId="ADAL" clId="{EFA440D3-084A-43C7-88B2-C5AC625FFF3E}" dt="2024-06-26T11:31:49.545" v="1435" actId="20577"/>
          <ac:spMkLst>
            <pc:docMk/>
            <pc:sldMk cId="4034115241" sldId="2147481290"/>
            <ac:spMk id="6" creationId="{6B67F7DB-9348-8837-0C2E-9A1BF7ED33DB}"/>
          </ac:spMkLst>
        </pc:spChg>
        <pc:picChg chg="add mod">
          <ac:chgData name="David Vachala" userId="91433487-0c4d-408d-9c05-4db9b7ff8fc7" providerId="ADAL" clId="{EFA440D3-084A-43C7-88B2-C5AC625FFF3E}" dt="2024-06-26T11:22:16.432" v="1045" actId="14100"/>
          <ac:picMkLst>
            <pc:docMk/>
            <pc:sldMk cId="4034115241" sldId="2147481290"/>
            <ac:picMk id="4098" creationId="{696C414E-8AA7-BC6C-994F-2A6A7A207E17}"/>
          </ac:picMkLst>
        </pc:picChg>
      </pc:sldChg>
    </pc:docChg>
  </pc:docChgLst>
  <pc:docChgLst>
    <pc:chgData name="David Vachala" userId="91433487-0c4d-408d-9c05-4db9b7ff8fc7" providerId="ADAL" clId="{709B18A8-80E6-4E96-A6C8-ACD39DBFE714}"/>
    <pc:docChg chg="undo custSel addSld delSld modSld sldOrd modSection">
      <pc:chgData name="David Vachala" userId="91433487-0c4d-408d-9c05-4db9b7ff8fc7" providerId="ADAL" clId="{709B18A8-80E6-4E96-A6C8-ACD39DBFE714}" dt="2024-05-29T11:51:45.094" v="945" actId="6549"/>
      <pc:docMkLst>
        <pc:docMk/>
      </pc:docMkLst>
      <pc:sldChg chg="modSp mod">
        <pc:chgData name="David Vachala" userId="91433487-0c4d-408d-9c05-4db9b7ff8fc7" providerId="ADAL" clId="{709B18A8-80E6-4E96-A6C8-ACD39DBFE714}" dt="2024-04-30T20:33:52.735" v="58" actId="20577"/>
        <pc:sldMkLst>
          <pc:docMk/>
          <pc:sldMk cId="409723674" sldId="259"/>
        </pc:sldMkLst>
        <pc:spChg chg="mod">
          <ac:chgData name="David Vachala" userId="91433487-0c4d-408d-9c05-4db9b7ff8fc7" providerId="ADAL" clId="{709B18A8-80E6-4E96-A6C8-ACD39DBFE714}" dt="2024-04-30T20:33:52.735" v="58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91433487-0c4d-408d-9c05-4db9b7ff8fc7" providerId="ADAL" clId="{709B18A8-80E6-4E96-A6C8-ACD39DBFE714}" dt="2024-04-30T20:38:03.662" v="134"/>
        <pc:sldMkLst>
          <pc:docMk/>
          <pc:sldMk cId="1743216632" sldId="261"/>
        </pc:sldMkLst>
        <pc:spChg chg="mod">
          <ac:chgData name="David Vachala" userId="91433487-0c4d-408d-9c05-4db9b7ff8fc7" providerId="ADAL" clId="{709B18A8-80E6-4E96-A6C8-ACD39DBFE714}" dt="2024-04-30T20:32:57.255" v="9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91433487-0c4d-408d-9c05-4db9b7ff8fc7" providerId="ADAL" clId="{709B18A8-80E6-4E96-A6C8-ACD39DBFE714}" dt="2024-04-30T20:35:05.926" v="72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91433487-0c4d-408d-9c05-4db9b7ff8fc7" providerId="ADAL" clId="{709B18A8-80E6-4E96-A6C8-ACD39DBFE714}" dt="2024-04-30T20:35:44.221" v="96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91433487-0c4d-408d-9c05-4db9b7ff8fc7" providerId="ADAL" clId="{709B18A8-80E6-4E96-A6C8-ACD39DBFE714}" dt="2024-04-30T20:36:54.397" v="132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91433487-0c4d-408d-9c05-4db9b7ff8fc7" providerId="ADAL" clId="{709B18A8-80E6-4E96-A6C8-ACD39DBFE714}" dt="2024-04-30T20:36:35.667" v="111" actId="20577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91433487-0c4d-408d-9c05-4db9b7ff8fc7" providerId="ADAL" clId="{709B18A8-80E6-4E96-A6C8-ACD39DBFE714}" dt="2024-04-30T20:34:56.963" v="59" actId="14826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91433487-0c4d-408d-9c05-4db9b7ff8fc7" providerId="ADAL" clId="{709B18A8-80E6-4E96-A6C8-ACD39DBFE714}" dt="2024-04-30T20:38:03.662" v="134"/>
          <ac:picMkLst>
            <pc:docMk/>
            <pc:sldMk cId="1743216632" sldId="261"/>
            <ac:picMk id="76" creationId="{C329057C-A703-4234-8C36-15BC675BA225}"/>
          </ac:picMkLst>
        </pc:picChg>
      </pc:sldChg>
      <pc:sldChg chg="add del">
        <pc:chgData name="David Vachala" userId="91433487-0c4d-408d-9c05-4db9b7ff8fc7" providerId="ADAL" clId="{709B18A8-80E6-4E96-A6C8-ACD39DBFE714}" dt="2024-05-27T09:39:00.220" v="204"/>
        <pc:sldMkLst>
          <pc:docMk/>
          <pc:sldMk cId="419931507" sldId="268"/>
        </pc:sldMkLst>
      </pc:sldChg>
      <pc:sldChg chg="modSp del mod">
        <pc:chgData name="David Vachala" userId="91433487-0c4d-408d-9c05-4db9b7ff8fc7" providerId="ADAL" clId="{709B18A8-80E6-4E96-A6C8-ACD39DBFE714}" dt="2024-05-29T10:54:41.438" v="940" actId="47"/>
        <pc:sldMkLst>
          <pc:docMk/>
          <pc:sldMk cId="779349331" sldId="357"/>
        </pc:sldMkLst>
        <pc:spChg chg="mod">
          <ac:chgData name="David Vachala" userId="91433487-0c4d-408d-9c05-4db9b7ff8fc7" providerId="ADAL" clId="{709B18A8-80E6-4E96-A6C8-ACD39DBFE714}" dt="2024-04-30T20:43:57.386" v="192" actId="20577"/>
          <ac:spMkLst>
            <pc:docMk/>
            <pc:sldMk cId="779349331" sldId="357"/>
            <ac:spMk id="8" creationId="{88B82E67-C906-4FA9-BD44-A226DC6C19B0}"/>
          </ac:spMkLst>
        </pc:spChg>
        <pc:spChg chg="mod">
          <ac:chgData name="David Vachala" userId="91433487-0c4d-408d-9c05-4db9b7ff8fc7" providerId="ADAL" clId="{709B18A8-80E6-4E96-A6C8-ACD39DBFE714}" dt="2024-04-30T20:44:23.646" v="198" actId="33524"/>
          <ac:spMkLst>
            <pc:docMk/>
            <pc:sldMk cId="779349331" sldId="357"/>
            <ac:spMk id="14" creationId="{6E31850A-D536-41F0-9D96-7836AAC5E502}"/>
          </ac:spMkLst>
        </pc:spChg>
        <pc:spChg chg="mod">
          <ac:chgData name="David Vachala" userId="91433487-0c4d-408d-9c05-4db9b7ff8fc7" providerId="ADAL" clId="{709B18A8-80E6-4E96-A6C8-ACD39DBFE714}" dt="2024-04-30T20:44:32.399" v="202" actId="27636"/>
          <ac:spMkLst>
            <pc:docMk/>
            <pc:sldMk cId="779349331" sldId="357"/>
            <ac:spMk id="15" creationId="{039E4815-406A-447F-A41F-26286A4CD799}"/>
          </ac:spMkLst>
        </pc:spChg>
        <pc:picChg chg="mod">
          <ac:chgData name="David Vachala" userId="91433487-0c4d-408d-9c05-4db9b7ff8fc7" providerId="ADAL" clId="{709B18A8-80E6-4E96-A6C8-ACD39DBFE714}" dt="2024-04-30T20:44:13.429" v="194" actId="1076"/>
          <ac:picMkLst>
            <pc:docMk/>
            <pc:sldMk cId="779349331" sldId="357"/>
            <ac:picMk id="6" creationId="{9FAF39F0-1F61-442F-A6A1-A18D9230598A}"/>
          </ac:picMkLst>
        </pc:picChg>
        <pc:picChg chg="mod">
          <ac:chgData name="David Vachala" userId="91433487-0c4d-408d-9c05-4db9b7ff8fc7" providerId="ADAL" clId="{709B18A8-80E6-4E96-A6C8-ACD39DBFE714}" dt="2024-04-30T20:43:14.802" v="165"/>
          <ac:picMkLst>
            <pc:docMk/>
            <pc:sldMk cId="779349331" sldId="357"/>
            <ac:picMk id="7" creationId="{B0BD3314-776A-44E8-9050-B1333A393952}"/>
          </ac:picMkLst>
        </pc:picChg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281174175" sldId="358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43059099" sldId="359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1932457649" sldId="360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1194949818" sldId="361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3757548628" sldId="362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2538459431" sldId="363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3846996294" sldId="365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2151826336" sldId="367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526938571" sldId="368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3660734626" sldId="370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61593387" sldId="371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2848573613" sldId="373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1382612649" sldId="374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192713651" sldId="375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2428665240" sldId="376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1369360527" sldId="377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268658851" sldId="378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447082805" sldId="379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1915871281" sldId="380"/>
        </pc:sldMkLst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2986113888" sldId="381"/>
        </pc:sldMkLst>
      </pc:sldChg>
      <pc:sldChg chg="del">
        <pc:chgData name="David Vachala" userId="91433487-0c4d-408d-9c05-4db9b7ff8fc7" providerId="ADAL" clId="{709B18A8-80E6-4E96-A6C8-ACD39DBFE714}" dt="2024-04-30T20:33:20.982" v="33" actId="47"/>
        <pc:sldMkLst>
          <pc:docMk/>
          <pc:sldMk cId="3609244598" sldId="2147481184"/>
        </pc:sldMkLst>
      </pc:sldChg>
      <pc:sldChg chg="del">
        <pc:chgData name="David Vachala" userId="91433487-0c4d-408d-9c05-4db9b7ff8fc7" providerId="ADAL" clId="{709B18A8-80E6-4E96-A6C8-ACD39DBFE714}" dt="2024-04-30T20:33:23.543" v="38" actId="47"/>
        <pc:sldMkLst>
          <pc:docMk/>
          <pc:sldMk cId="2962404955" sldId="2147481185"/>
        </pc:sldMkLst>
      </pc:sldChg>
      <pc:sldChg chg="modSp del mod">
        <pc:chgData name="David Vachala" userId="91433487-0c4d-408d-9c05-4db9b7ff8fc7" providerId="ADAL" clId="{709B18A8-80E6-4E96-A6C8-ACD39DBFE714}" dt="2024-05-29T07:03:02.272" v="736" actId="47"/>
        <pc:sldMkLst>
          <pc:docMk/>
          <pc:sldMk cId="1614653592" sldId="2147481186"/>
        </pc:sldMkLst>
        <pc:spChg chg="mod">
          <ac:chgData name="David Vachala" userId="91433487-0c4d-408d-9c05-4db9b7ff8fc7" providerId="ADAL" clId="{709B18A8-80E6-4E96-A6C8-ACD39DBFE714}" dt="2024-04-30T20:42:15.780" v="155" actId="20577"/>
          <ac:spMkLst>
            <pc:docMk/>
            <pc:sldMk cId="1614653592" sldId="2147481186"/>
            <ac:spMk id="8" creationId="{88B82E67-C906-4FA9-BD44-A226DC6C19B0}"/>
          </ac:spMkLst>
        </pc:spChg>
        <pc:spChg chg="mod">
          <ac:chgData name="David Vachala" userId="91433487-0c4d-408d-9c05-4db9b7ff8fc7" providerId="ADAL" clId="{709B18A8-80E6-4E96-A6C8-ACD39DBFE714}" dt="2024-04-30T20:42:45.477" v="161" actId="404"/>
          <ac:spMkLst>
            <pc:docMk/>
            <pc:sldMk cId="1614653592" sldId="2147481186"/>
            <ac:spMk id="14" creationId="{6E31850A-D536-41F0-9D96-7836AAC5E502}"/>
          </ac:spMkLst>
        </pc:spChg>
        <pc:spChg chg="mod">
          <ac:chgData name="David Vachala" userId="91433487-0c4d-408d-9c05-4db9b7ff8fc7" providerId="ADAL" clId="{709B18A8-80E6-4E96-A6C8-ACD39DBFE714}" dt="2024-04-30T20:42:56.769" v="163" actId="20577"/>
          <ac:spMkLst>
            <pc:docMk/>
            <pc:sldMk cId="1614653592" sldId="2147481186"/>
            <ac:spMk id="15" creationId="{039E4815-406A-447F-A41F-26286A4CD799}"/>
          </ac:spMkLst>
        </pc:spChg>
        <pc:picChg chg="mod">
          <ac:chgData name="David Vachala" userId="91433487-0c4d-408d-9c05-4db9b7ff8fc7" providerId="ADAL" clId="{709B18A8-80E6-4E96-A6C8-ACD39DBFE714}" dt="2024-04-30T20:41:50.246" v="135" actId="14826"/>
          <ac:picMkLst>
            <pc:docMk/>
            <pc:sldMk cId="1614653592" sldId="2147481186"/>
            <ac:picMk id="7" creationId="{B0BD3314-776A-44E8-9050-B1333A393952}"/>
          </ac:picMkLst>
        </pc:picChg>
      </pc:sldChg>
      <pc:sldChg chg="del">
        <pc:chgData name="David Vachala" userId="91433487-0c4d-408d-9c05-4db9b7ff8fc7" providerId="ADAL" clId="{709B18A8-80E6-4E96-A6C8-ACD39DBFE714}" dt="2024-04-30T20:33:05.536" v="11" actId="47"/>
        <pc:sldMkLst>
          <pc:docMk/>
          <pc:sldMk cId="3019131811" sldId="2147481187"/>
        </pc:sldMkLst>
      </pc:sldChg>
      <pc:sldChg chg="del">
        <pc:chgData name="David Vachala" userId="91433487-0c4d-408d-9c05-4db9b7ff8fc7" providerId="ADAL" clId="{709B18A8-80E6-4E96-A6C8-ACD39DBFE714}" dt="2024-04-30T20:33:06.426" v="12" actId="47"/>
        <pc:sldMkLst>
          <pc:docMk/>
          <pc:sldMk cId="2460629671" sldId="2147481188"/>
        </pc:sldMkLst>
      </pc:sldChg>
      <pc:sldChg chg="del">
        <pc:chgData name="David Vachala" userId="91433487-0c4d-408d-9c05-4db9b7ff8fc7" providerId="ADAL" clId="{709B18A8-80E6-4E96-A6C8-ACD39DBFE714}" dt="2024-04-30T20:33:06.741" v="13" actId="47"/>
        <pc:sldMkLst>
          <pc:docMk/>
          <pc:sldMk cId="1716874063" sldId="2147481189"/>
        </pc:sldMkLst>
      </pc:sldChg>
      <pc:sldChg chg="del">
        <pc:chgData name="David Vachala" userId="91433487-0c4d-408d-9c05-4db9b7ff8fc7" providerId="ADAL" clId="{709B18A8-80E6-4E96-A6C8-ACD39DBFE714}" dt="2024-04-30T20:33:07.631" v="17" actId="47"/>
        <pc:sldMkLst>
          <pc:docMk/>
          <pc:sldMk cId="3644991309" sldId="2147481190"/>
        </pc:sldMkLst>
      </pc:sldChg>
      <pc:sldChg chg="del">
        <pc:chgData name="David Vachala" userId="91433487-0c4d-408d-9c05-4db9b7ff8fc7" providerId="ADAL" clId="{709B18A8-80E6-4E96-A6C8-ACD39DBFE714}" dt="2024-04-30T20:33:07.895" v="18" actId="47"/>
        <pc:sldMkLst>
          <pc:docMk/>
          <pc:sldMk cId="1599819194" sldId="2147481191"/>
        </pc:sldMkLst>
      </pc:sldChg>
      <pc:sldChg chg="del">
        <pc:chgData name="David Vachala" userId="91433487-0c4d-408d-9c05-4db9b7ff8fc7" providerId="ADAL" clId="{709B18A8-80E6-4E96-A6C8-ACD39DBFE714}" dt="2024-04-30T20:33:08.188" v="19" actId="47"/>
        <pc:sldMkLst>
          <pc:docMk/>
          <pc:sldMk cId="765093773" sldId="2147481192"/>
        </pc:sldMkLst>
      </pc:sldChg>
      <pc:sldChg chg="del">
        <pc:chgData name="David Vachala" userId="91433487-0c4d-408d-9c05-4db9b7ff8fc7" providerId="ADAL" clId="{709B18A8-80E6-4E96-A6C8-ACD39DBFE714}" dt="2024-04-30T20:33:09.560" v="21" actId="47"/>
        <pc:sldMkLst>
          <pc:docMk/>
          <pc:sldMk cId="902682635" sldId="2147481193"/>
        </pc:sldMkLst>
      </pc:sldChg>
      <pc:sldChg chg="del">
        <pc:chgData name="David Vachala" userId="91433487-0c4d-408d-9c05-4db9b7ff8fc7" providerId="ADAL" clId="{709B18A8-80E6-4E96-A6C8-ACD39DBFE714}" dt="2024-04-30T20:33:09.800" v="22" actId="47"/>
        <pc:sldMkLst>
          <pc:docMk/>
          <pc:sldMk cId="524552491" sldId="2147481194"/>
        </pc:sldMkLst>
      </pc:sldChg>
      <pc:sldChg chg="del">
        <pc:chgData name="David Vachala" userId="91433487-0c4d-408d-9c05-4db9b7ff8fc7" providerId="ADAL" clId="{709B18A8-80E6-4E96-A6C8-ACD39DBFE714}" dt="2024-04-30T20:33:15.077" v="27" actId="47"/>
        <pc:sldMkLst>
          <pc:docMk/>
          <pc:sldMk cId="30713276" sldId="2147481195"/>
        </pc:sldMkLst>
      </pc:sldChg>
      <pc:sldChg chg="del">
        <pc:chgData name="David Vachala" userId="91433487-0c4d-408d-9c05-4db9b7ff8fc7" providerId="ADAL" clId="{709B18A8-80E6-4E96-A6C8-ACD39DBFE714}" dt="2024-04-30T20:33:15.827" v="30" actId="47"/>
        <pc:sldMkLst>
          <pc:docMk/>
          <pc:sldMk cId="2793067698" sldId="2147481196"/>
        </pc:sldMkLst>
      </pc:sldChg>
      <pc:sldChg chg="del">
        <pc:chgData name="David Vachala" userId="91433487-0c4d-408d-9c05-4db9b7ff8fc7" providerId="ADAL" clId="{709B18A8-80E6-4E96-A6C8-ACD39DBFE714}" dt="2024-04-30T20:33:15.293" v="28" actId="47"/>
        <pc:sldMkLst>
          <pc:docMk/>
          <pc:sldMk cId="3846904288" sldId="2147481197"/>
        </pc:sldMkLst>
      </pc:sldChg>
      <pc:sldChg chg="del">
        <pc:chgData name="David Vachala" userId="91433487-0c4d-408d-9c05-4db9b7ff8fc7" providerId="ADAL" clId="{709B18A8-80E6-4E96-A6C8-ACD39DBFE714}" dt="2024-04-30T20:33:06.985" v="14" actId="47"/>
        <pc:sldMkLst>
          <pc:docMk/>
          <pc:sldMk cId="3783559640" sldId="2147481198"/>
        </pc:sldMkLst>
      </pc:sldChg>
      <pc:sldChg chg="del">
        <pc:chgData name="David Vachala" userId="91433487-0c4d-408d-9c05-4db9b7ff8fc7" providerId="ADAL" clId="{709B18A8-80E6-4E96-A6C8-ACD39DBFE714}" dt="2024-04-30T20:33:07.176" v="15" actId="47"/>
        <pc:sldMkLst>
          <pc:docMk/>
          <pc:sldMk cId="1698196507" sldId="2147481199"/>
        </pc:sldMkLst>
      </pc:sldChg>
      <pc:sldChg chg="del">
        <pc:chgData name="David Vachala" userId="91433487-0c4d-408d-9c05-4db9b7ff8fc7" providerId="ADAL" clId="{709B18A8-80E6-4E96-A6C8-ACD39DBFE714}" dt="2024-04-30T20:33:07.366" v="16" actId="47"/>
        <pc:sldMkLst>
          <pc:docMk/>
          <pc:sldMk cId="1331962089" sldId="2147481200"/>
        </pc:sldMkLst>
      </pc:sldChg>
      <pc:sldChg chg="del">
        <pc:chgData name="David Vachala" userId="91433487-0c4d-408d-9c05-4db9b7ff8fc7" providerId="ADAL" clId="{709B18A8-80E6-4E96-A6C8-ACD39DBFE714}" dt="2024-04-30T20:33:09.328" v="20" actId="47"/>
        <pc:sldMkLst>
          <pc:docMk/>
          <pc:sldMk cId="2662729588" sldId="2147481201"/>
        </pc:sldMkLst>
      </pc:sldChg>
      <pc:sldChg chg="del">
        <pc:chgData name="David Vachala" userId="91433487-0c4d-408d-9c05-4db9b7ff8fc7" providerId="ADAL" clId="{709B18A8-80E6-4E96-A6C8-ACD39DBFE714}" dt="2024-04-30T20:33:13.020" v="23" actId="47"/>
        <pc:sldMkLst>
          <pc:docMk/>
          <pc:sldMk cId="1882776218" sldId="2147481202"/>
        </pc:sldMkLst>
      </pc:sldChg>
      <pc:sldChg chg="del">
        <pc:chgData name="David Vachala" userId="91433487-0c4d-408d-9c05-4db9b7ff8fc7" providerId="ADAL" clId="{709B18A8-80E6-4E96-A6C8-ACD39DBFE714}" dt="2024-04-30T20:33:13.200" v="24" actId="47"/>
        <pc:sldMkLst>
          <pc:docMk/>
          <pc:sldMk cId="2188586832" sldId="2147481203"/>
        </pc:sldMkLst>
      </pc:sldChg>
      <pc:sldChg chg="del">
        <pc:chgData name="David Vachala" userId="91433487-0c4d-408d-9c05-4db9b7ff8fc7" providerId="ADAL" clId="{709B18A8-80E6-4E96-A6C8-ACD39DBFE714}" dt="2024-04-30T20:33:13.422" v="25" actId="47"/>
        <pc:sldMkLst>
          <pc:docMk/>
          <pc:sldMk cId="1680041391" sldId="2147481204"/>
        </pc:sldMkLst>
      </pc:sldChg>
      <pc:sldChg chg="del">
        <pc:chgData name="David Vachala" userId="91433487-0c4d-408d-9c05-4db9b7ff8fc7" providerId="ADAL" clId="{709B18A8-80E6-4E96-A6C8-ACD39DBFE714}" dt="2024-04-30T20:33:13.642" v="26" actId="47"/>
        <pc:sldMkLst>
          <pc:docMk/>
          <pc:sldMk cId="2309318632" sldId="2147481205"/>
        </pc:sldMkLst>
      </pc:sldChg>
      <pc:sldChg chg="del">
        <pc:chgData name="David Vachala" userId="91433487-0c4d-408d-9c05-4db9b7ff8fc7" providerId="ADAL" clId="{709B18A8-80E6-4E96-A6C8-ACD39DBFE714}" dt="2024-04-30T20:33:15.575" v="29" actId="47"/>
        <pc:sldMkLst>
          <pc:docMk/>
          <pc:sldMk cId="4247859210" sldId="2147481206"/>
        </pc:sldMkLst>
      </pc:sldChg>
      <pc:sldChg chg="del">
        <pc:chgData name="David Vachala" userId="91433487-0c4d-408d-9c05-4db9b7ff8fc7" providerId="ADAL" clId="{709B18A8-80E6-4E96-A6C8-ACD39DBFE714}" dt="2024-04-30T20:33:16.364" v="31" actId="47"/>
        <pc:sldMkLst>
          <pc:docMk/>
          <pc:sldMk cId="1948952389" sldId="2147481207"/>
        </pc:sldMkLst>
      </pc:sldChg>
      <pc:sldChg chg="del">
        <pc:chgData name="David Vachala" userId="91433487-0c4d-408d-9c05-4db9b7ff8fc7" providerId="ADAL" clId="{709B18A8-80E6-4E96-A6C8-ACD39DBFE714}" dt="2024-04-30T20:33:23.757" v="39" actId="47"/>
        <pc:sldMkLst>
          <pc:docMk/>
          <pc:sldMk cId="505229821" sldId="2147481208"/>
        </pc:sldMkLst>
      </pc:sldChg>
      <pc:sldChg chg="del">
        <pc:chgData name="David Vachala" userId="91433487-0c4d-408d-9c05-4db9b7ff8fc7" providerId="ADAL" clId="{709B18A8-80E6-4E96-A6C8-ACD39DBFE714}" dt="2024-04-30T20:33:26.378" v="46" actId="47"/>
        <pc:sldMkLst>
          <pc:docMk/>
          <pc:sldMk cId="3161466547" sldId="2147481209"/>
        </pc:sldMkLst>
      </pc:sldChg>
      <pc:sldChg chg="del">
        <pc:chgData name="David Vachala" userId="91433487-0c4d-408d-9c05-4db9b7ff8fc7" providerId="ADAL" clId="{709B18A8-80E6-4E96-A6C8-ACD39DBFE714}" dt="2024-04-30T20:33:24.978" v="43" actId="47"/>
        <pc:sldMkLst>
          <pc:docMk/>
          <pc:sldMk cId="419139086" sldId="2147481210"/>
        </pc:sldMkLst>
      </pc:sldChg>
      <pc:sldChg chg="del">
        <pc:chgData name="David Vachala" userId="91433487-0c4d-408d-9c05-4db9b7ff8fc7" providerId="ADAL" clId="{709B18A8-80E6-4E96-A6C8-ACD39DBFE714}" dt="2024-04-30T20:33:25.461" v="44" actId="47"/>
        <pc:sldMkLst>
          <pc:docMk/>
          <pc:sldMk cId="1685391776" sldId="2147481211"/>
        </pc:sldMkLst>
      </pc:sldChg>
      <pc:sldChg chg="del">
        <pc:chgData name="David Vachala" userId="91433487-0c4d-408d-9c05-4db9b7ff8fc7" providerId="ADAL" clId="{709B18A8-80E6-4E96-A6C8-ACD39DBFE714}" dt="2024-04-30T20:33:27.270" v="48" actId="47"/>
        <pc:sldMkLst>
          <pc:docMk/>
          <pc:sldMk cId="421975664" sldId="2147481213"/>
        </pc:sldMkLst>
      </pc:sldChg>
      <pc:sldChg chg="del">
        <pc:chgData name="David Vachala" userId="91433487-0c4d-408d-9c05-4db9b7ff8fc7" providerId="ADAL" clId="{709B18A8-80E6-4E96-A6C8-ACD39DBFE714}" dt="2024-04-30T20:33:26.860" v="47" actId="47"/>
        <pc:sldMkLst>
          <pc:docMk/>
          <pc:sldMk cId="3304324951" sldId="2147481214"/>
        </pc:sldMkLst>
      </pc:sldChg>
      <pc:sldChg chg="del">
        <pc:chgData name="David Vachala" userId="91433487-0c4d-408d-9c05-4db9b7ff8fc7" providerId="ADAL" clId="{709B18A8-80E6-4E96-A6C8-ACD39DBFE714}" dt="2024-04-30T20:33:27.711" v="49" actId="47"/>
        <pc:sldMkLst>
          <pc:docMk/>
          <pc:sldMk cId="954331506" sldId="2147481215"/>
        </pc:sldMkLst>
      </pc:sldChg>
      <pc:sldChg chg="del">
        <pc:chgData name="David Vachala" userId="91433487-0c4d-408d-9c05-4db9b7ff8fc7" providerId="ADAL" clId="{709B18A8-80E6-4E96-A6C8-ACD39DBFE714}" dt="2024-04-30T20:33:23.944" v="40" actId="47"/>
        <pc:sldMkLst>
          <pc:docMk/>
          <pc:sldMk cId="3474475959" sldId="2147481216"/>
        </pc:sldMkLst>
      </pc:sldChg>
      <pc:sldChg chg="del">
        <pc:chgData name="David Vachala" userId="91433487-0c4d-408d-9c05-4db9b7ff8fc7" providerId="ADAL" clId="{709B18A8-80E6-4E96-A6C8-ACD39DBFE714}" dt="2024-04-30T20:33:24.124" v="41" actId="47"/>
        <pc:sldMkLst>
          <pc:docMk/>
          <pc:sldMk cId="51217903" sldId="2147481217"/>
        </pc:sldMkLst>
      </pc:sldChg>
      <pc:sldChg chg="del">
        <pc:chgData name="David Vachala" userId="91433487-0c4d-408d-9c05-4db9b7ff8fc7" providerId="ADAL" clId="{709B18A8-80E6-4E96-A6C8-ACD39DBFE714}" dt="2024-04-30T20:33:24.693" v="42" actId="47"/>
        <pc:sldMkLst>
          <pc:docMk/>
          <pc:sldMk cId="21182256" sldId="2147481218"/>
        </pc:sldMkLst>
      </pc:sldChg>
      <pc:sldChg chg="del">
        <pc:chgData name="David Vachala" userId="91433487-0c4d-408d-9c05-4db9b7ff8fc7" providerId="ADAL" clId="{709B18A8-80E6-4E96-A6C8-ACD39DBFE714}" dt="2024-04-30T20:33:26.042" v="45" actId="47"/>
        <pc:sldMkLst>
          <pc:docMk/>
          <pc:sldMk cId="3500661332" sldId="2147481219"/>
        </pc:sldMkLst>
      </pc:sldChg>
      <pc:sldChg chg="del">
        <pc:chgData name="David Vachala" userId="91433487-0c4d-408d-9c05-4db9b7ff8fc7" providerId="ADAL" clId="{709B18A8-80E6-4E96-A6C8-ACD39DBFE714}" dt="2024-04-30T20:33:21.954" v="34" actId="47"/>
        <pc:sldMkLst>
          <pc:docMk/>
          <pc:sldMk cId="568001810" sldId="2147481220"/>
        </pc:sldMkLst>
      </pc:sldChg>
      <pc:sldChg chg="del">
        <pc:chgData name="David Vachala" userId="91433487-0c4d-408d-9c05-4db9b7ff8fc7" providerId="ADAL" clId="{709B18A8-80E6-4E96-A6C8-ACD39DBFE714}" dt="2024-04-30T20:33:22.146" v="35" actId="47"/>
        <pc:sldMkLst>
          <pc:docMk/>
          <pc:sldMk cId="812485087" sldId="2147481221"/>
        </pc:sldMkLst>
      </pc:sldChg>
      <pc:sldChg chg="del">
        <pc:chgData name="David Vachala" userId="91433487-0c4d-408d-9c05-4db9b7ff8fc7" providerId="ADAL" clId="{709B18A8-80E6-4E96-A6C8-ACD39DBFE714}" dt="2024-04-30T20:33:22.385" v="36" actId="47"/>
        <pc:sldMkLst>
          <pc:docMk/>
          <pc:sldMk cId="1402177130" sldId="2147481222"/>
        </pc:sldMkLst>
      </pc:sldChg>
      <pc:sldChg chg="new del">
        <pc:chgData name="David Vachala" userId="91433487-0c4d-408d-9c05-4db9b7ff8fc7" providerId="ADAL" clId="{709B18A8-80E6-4E96-A6C8-ACD39DBFE714}" dt="2024-05-29T07:03:10.568" v="737" actId="47"/>
        <pc:sldMkLst>
          <pc:docMk/>
          <pc:sldMk cId="3442065404" sldId="2147481223"/>
        </pc:sldMkLst>
      </pc:sldChg>
      <pc:sldChg chg="new del">
        <pc:chgData name="David Vachala" userId="91433487-0c4d-408d-9c05-4db9b7ff8fc7" providerId="ADAL" clId="{709B18A8-80E6-4E96-A6C8-ACD39DBFE714}" dt="2024-05-29T10:55:23.501" v="941" actId="47"/>
        <pc:sldMkLst>
          <pc:docMk/>
          <pc:sldMk cId="2880877723" sldId="2147481224"/>
        </pc:sldMkLst>
      </pc:sldChg>
      <pc:sldChg chg="addSp modSp new mod">
        <pc:chgData name="David Vachala" userId="91433487-0c4d-408d-9c05-4db9b7ff8fc7" providerId="ADAL" clId="{709B18A8-80E6-4E96-A6C8-ACD39DBFE714}" dt="2024-05-27T09:42:50.717" v="217" actId="27636"/>
        <pc:sldMkLst>
          <pc:docMk/>
          <pc:sldMk cId="1966369927" sldId="2147481225"/>
        </pc:sldMkLst>
        <pc:spChg chg="mod">
          <ac:chgData name="David Vachala" userId="91433487-0c4d-408d-9c05-4db9b7ff8fc7" providerId="ADAL" clId="{709B18A8-80E6-4E96-A6C8-ACD39DBFE714}" dt="2024-05-27T09:42:50.717" v="217" actId="27636"/>
          <ac:spMkLst>
            <pc:docMk/>
            <pc:sldMk cId="1966369927" sldId="2147481225"/>
            <ac:spMk id="2" creationId="{1705728E-30DE-8AB7-4932-977E70A6556E}"/>
          </ac:spMkLst>
        </pc:spChg>
        <pc:spChg chg="mod">
          <ac:chgData name="David Vachala" userId="91433487-0c4d-408d-9c05-4db9b7ff8fc7" providerId="ADAL" clId="{709B18A8-80E6-4E96-A6C8-ACD39DBFE714}" dt="2024-05-27T09:42:27.275" v="215" actId="27636"/>
          <ac:spMkLst>
            <pc:docMk/>
            <pc:sldMk cId="1966369927" sldId="2147481225"/>
            <ac:spMk id="3" creationId="{7AA14908-813C-7622-EB1C-D9A29615AC48}"/>
          </ac:spMkLst>
        </pc:spChg>
        <pc:spChg chg="add mod">
          <ac:chgData name="David Vachala" userId="91433487-0c4d-408d-9c05-4db9b7ff8fc7" providerId="ADAL" clId="{709B18A8-80E6-4E96-A6C8-ACD39DBFE714}" dt="2024-05-27T09:39:41.687" v="211" actId="1076"/>
          <ac:spMkLst>
            <pc:docMk/>
            <pc:sldMk cId="1966369927" sldId="2147481225"/>
            <ac:spMk id="6" creationId="{EFC6FC05-74A4-8F0B-4956-0E54B8B9D1B2}"/>
          </ac:spMkLst>
        </pc:spChg>
        <pc:picChg chg="add mod">
          <ac:chgData name="David Vachala" userId="91433487-0c4d-408d-9c05-4db9b7ff8fc7" providerId="ADAL" clId="{709B18A8-80E6-4E96-A6C8-ACD39DBFE714}" dt="2024-05-27T09:39:17.296" v="208" actId="1076"/>
          <ac:picMkLst>
            <pc:docMk/>
            <pc:sldMk cId="1966369927" sldId="2147481225"/>
            <ac:picMk id="1026" creationId="{8608AA26-B953-130D-E1E1-D885CA0EE07B}"/>
          </ac:picMkLst>
        </pc:picChg>
      </pc:sldChg>
      <pc:sldChg chg="addSp modSp new mod">
        <pc:chgData name="David Vachala" userId="91433487-0c4d-408d-9c05-4db9b7ff8fc7" providerId="ADAL" clId="{709B18A8-80E6-4E96-A6C8-ACD39DBFE714}" dt="2024-05-27T09:45:06.354" v="266" actId="20577"/>
        <pc:sldMkLst>
          <pc:docMk/>
          <pc:sldMk cId="1757570859" sldId="2147481226"/>
        </pc:sldMkLst>
        <pc:spChg chg="mod">
          <ac:chgData name="David Vachala" userId="91433487-0c4d-408d-9c05-4db9b7ff8fc7" providerId="ADAL" clId="{709B18A8-80E6-4E96-A6C8-ACD39DBFE714}" dt="2024-05-27T09:45:06.354" v="266" actId="20577"/>
          <ac:spMkLst>
            <pc:docMk/>
            <pc:sldMk cId="1757570859" sldId="2147481226"/>
            <ac:spMk id="2" creationId="{DA780F8A-F556-81DC-733C-9E33BB5130BB}"/>
          </ac:spMkLst>
        </pc:spChg>
        <pc:spChg chg="mod">
          <ac:chgData name="David Vachala" userId="91433487-0c4d-408d-9c05-4db9b7ff8fc7" providerId="ADAL" clId="{709B18A8-80E6-4E96-A6C8-ACD39DBFE714}" dt="2024-05-27T09:44:37.090" v="230" actId="27636"/>
          <ac:spMkLst>
            <pc:docMk/>
            <pc:sldMk cId="1757570859" sldId="2147481226"/>
            <ac:spMk id="3" creationId="{84A63D25-ED85-0388-C3E5-343FEB2F47A5}"/>
          </ac:spMkLst>
        </pc:spChg>
        <pc:spChg chg="add mod">
          <ac:chgData name="David Vachala" userId="91433487-0c4d-408d-9c05-4db9b7ff8fc7" providerId="ADAL" clId="{709B18A8-80E6-4E96-A6C8-ACD39DBFE714}" dt="2024-05-27T09:43:58.619" v="228" actId="1076"/>
          <ac:spMkLst>
            <pc:docMk/>
            <pc:sldMk cId="1757570859" sldId="2147481226"/>
            <ac:spMk id="6" creationId="{6CC7BCB9-4615-9160-04E4-752D58608C92}"/>
          </ac:spMkLst>
        </pc:spChg>
        <pc:picChg chg="add mod">
          <ac:chgData name="David Vachala" userId="91433487-0c4d-408d-9c05-4db9b7ff8fc7" providerId="ADAL" clId="{709B18A8-80E6-4E96-A6C8-ACD39DBFE714}" dt="2024-05-27T09:43:52.681" v="225" actId="14100"/>
          <ac:picMkLst>
            <pc:docMk/>
            <pc:sldMk cId="1757570859" sldId="2147481226"/>
            <ac:picMk id="2050" creationId="{DA0A4047-9F03-248D-0153-814F67BB47DA}"/>
          </ac:picMkLst>
        </pc:picChg>
      </pc:sldChg>
      <pc:sldChg chg="new del">
        <pc:chgData name="David Vachala" userId="91433487-0c4d-408d-9c05-4db9b7ff8fc7" providerId="ADAL" clId="{709B18A8-80E6-4E96-A6C8-ACD39DBFE714}" dt="2024-05-27T09:45:11.623" v="268" actId="680"/>
        <pc:sldMkLst>
          <pc:docMk/>
          <pc:sldMk cId="365606549" sldId="2147481227"/>
        </pc:sldMkLst>
      </pc:sldChg>
      <pc:sldChg chg="addSp modSp new mod ord">
        <pc:chgData name="David Vachala" userId="91433487-0c4d-408d-9c05-4db9b7ff8fc7" providerId="ADAL" clId="{709B18A8-80E6-4E96-A6C8-ACD39DBFE714}" dt="2024-05-29T11:34:26.228" v="942" actId="20577"/>
        <pc:sldMkLst>
          <pc:docMk/>
          <pc:sldMk cId="2813185474" sldId="2147481227"/>
        </pc:sldMkLst>
        <pc:spChg chg="mod">
          <ac:chgData name="David Vachala" userId="91433487-0c4d-408d-9c05-4db9b7ff8fc7" providerId="ADAL" clId="{709B18A8-80E6-4E96-A6C8-ACD39DBFE714}" dt="2024-05-29T06:35:26.066" v="491" actId="27636"/>
          <ac:spMkLst>
            <pc:docMk/>
            <pc:sldMk cId="2813185474" sldId="2147481227"/>
            <ac:spMk id="2" creationId="{F5AEDFF2-A337-1A9F-5833-140698EC8C5A}"/>
          </ac:spMkLst>
        </pc:spChg>
        <pc:spChg chg="mod">
          <ac:chgData name="David Vachala" userId="91433487-0c4d-408d-9c05-4db9b7ff8fc7" providerId="ADAL" clId="{709B18A8-80E6-4E96-A6C8-ACD39DBFE714}" dt="2024-05-29T11:34:26.228" v="942" actId="20577"/>
          <ac:spMkLst>
            <pc:docMk/>
            <pc:sldMk cId="2813185474" sldId="2147481227"/>
            <ac:spMk id="3" creationId="{8A061FC5-A023-CD54-7BAD-E19246FABB1F}"/>
          </ac:spMkLst>
        </pc:spChg>
        <pc:picChg chg="add mod">
          <ac:chgData name="David Vachala" userId="91433487-0c4d-408d-9c05-4db9b7ff8fc7" providerId="ADAL" clId="{709B18A8-80E6-4E96-A6C8-ACD39DBFE714}" dt="2024-05-29T06:44:05.419" v="523" actId="1076"/>
          <ac:picMkLst>
            <pc:docMk/>
            <pc:sldMk cId="2813185474" sldId="2147481227"/>
            <ac:picMk id="7170" creationId="{F227B59C-D71A-6486-DE25-192A3B656EBE}"/>
          </ac:picMkLst>
        </pc:picChg>
      </pc:sldChg>
      <pc:sldChg chg="addSp modSp add mod">
        <pc:chgData name="David Vachala" userId="91433487-0c4d-408d-9c05-4db9b7ff8fc7" providerId="ADAL" clId="{709B18A8-80E6-4E96-A6C8-ACD39DBFE714}" dt="2024-05-27T09:47:31.014" v="337" actId="1076"/>
        <pc:sldMkLst>
          <pc:docMk/>
          <pc:sldMk cId="4246350269" sldId="2147481228"/>
        </pc:sldMkLst>
        <pc:spChg chg="mod">
          <ac:chgData name="David Vachala" userId="91433487-0c4d-408d-9c05-4db9b7ff8fc7" providerId="ADAL" clId="{709B18A8-80E6-4E96-A6C8-ACD39DBFE714}" dt="2024-05-27T09:46:41.646" v="288" actId="27636"/>
          <ac:spMkLst>
            <pc:docMk/>
            <pc:sldMk cId="4246350269" sldId="2147481228"/>
            <ac:spMk id="2" creationId="{F5AEDFF2-A337-1A9F-5833-140698EC8C5A}"/>
          </ac:spMkLst>
        </pc:spChg>
        <pc:spChg chg="mod">
          <ac:chgData name="David Vachala" userId="91433487-0c4d-408d-9c05-4db9b7ff8fc7" providerId="ADAL" clId="{709B18A8-80E6-4E96-A6C8-ACD39DBFE714}" dt="2024-05-27T09:47:27.258" v="336" actId="20577"/>
          <ac:spMkLst>
            <pc:docMk/>
            <pc:sldMk cId="4246350269" sldId="2147481228"/>
            <ac:spMk id="3" creationId="{8A061FC5-A023-CD54-7BAD-E19246FABB1F}"/>
          </ac:spMkLst>
        </pc:spChg>
        <pc:spChg chg="add mod">
          <ac:chgData name="David Vachala" userId="91433487-0c4d-408d-9c05-4db9b7ff8fc7" providerId="ADAL" clId="{709B18A8-80E6-4E96-A6C8-ACD39DBFE714}" dt="2024-05-27T09:47:31.014" v="337" actId="1076"/>
          <ac:spMkLst>
            <pc:docMk/>
            <pc:sldMk cId="4246350269" sldId="2147481228"/>
            <ac:spMk id="6" creationId="{5482FF3B-9608-D0F3-A6BD-86AD917C1F3B}"/>
          </ac:spMkLst>
        </pc:spChg>
        <pc:picChg chg="add mod">
          <ac:chgData name="David Vachala" userId="91433487-0c4d-408d-9c05-4db9b7ff8fc7" providerId="ADAL" clId="{709B18A8-80E6-4E96-A6C8-ACD39DBFE714}" dt="2024-05-27T09:47:03.892" v="292" actId="14100"/>
          <ac:picMkLst>
            <pc:docMk/>
            <pc:sldMk cId="4246350269" sldId="2147481228"/>
            <ac:picMk id="3074" creationId="{5985C5C7-D24A-FCDF-6952-2053B242696D}"/>
          </ac:picMkLst>
        </pc:picChg>
      </pc:sldChg>
      <pc:sldChg chg="addSp modSp add mod">
        <pc:chgData name="David Vachala" userId="91433487-0c4d-408d-9c05-4db9b7ff8fc7" providerId="ADAL" clId="{709B18A8-80E6-4E96-A6C8-ACD39DBFE714}" dt="2024-05-27T09:52:15.629" v="463" actId="20577"/>
        <pc:sldMkLst>
          <pc:docMk/>
          <pc:sldMk cId="1492131502" sldId="2147481229"/>
        </pc:sldMkLst>
        <pc:spChg chg="mod">
          <ac:chgData name="David Vachala" userId="91433487-0c4d-408d-9c05-4db9b7ff8fc7" providerId="ADAL" clId="{709B18A8-80E6-4E96-A6C8-ACD39DBFE714}" dt="2024-05-27T09:52:15.629" v="463" actId="20577"/>
          <ac:spMkLst>
            <pc:docMk/>
            <pc:sldMk cId="1492131502" sldId="2147481229"/>
            <ac:spMk id="2" creationId="{F5AEDFF2-A337-1A9F-5833-140698EC8C5A}"/>
          </ac:spMkLst>
        </pc:spChg>
        <pc:spChg chg="mod">
          <ac:chgData name="David Vachala" userId="91433487-0c4d-408d-9c05-4db9b7ff8fc7" providerId="ADAL" clId="{709B18A8-80E6-4E96-A6C8-ACD39DBFE714}" dt="2024-05-27T09:51:59.885" v="440" actId="20577"/>
          <ac:spMkLst>
            <pc:docMk/>
            <pc:sldMk cId="1492131502" sldId="2147481229"/>
            <ac:spMk id="3" creationId="{8A061FC5-A023-CD54-7BAD-E19246FABB1F}"/>
          </ac:spMkLst>
        </pc:spChg>
        <pc:picChg chg="add mod">
          <ac:chgData name="David Vachala" userId="91433487-0c4d-408d-9c05-4db9b7ff8fc7" providerId="ADAL" clId="{709B18A8-80E6-4E96-A6C8-ACD39DBFE714}" dt="2024-05-27T09:48:58.443" v="344" actId="1076"/>
          <ac:picMkLst>
            <pc:docMk/>
            <pc:sldMk cId="1492131502" sldId="2147481229"/>
            <ac:picMk id="4098" creationId="{2040BDED-75FF-8AA9-4499-8042FAAB27CB}"/>
          </ac:picMkLst>
        </pc:picChg>
        <pc:picChg chg="add mod">
          <ac:chgData name="David Vachala" userId="91433487-0c4d-408d-9c05-4db9b7ff8fc7" providerId="ADAL" clId="{709B18A8-80E6-4E96-A6C8-ACD39DBFE714}" dt="2024-05-27T09:49:06.774" v="350" actId="1076"/>
          <ac:picMkLst>
            <pc:docMk/>
            <pc:sldMk cId="1492131502" sldId="2147481229"/>
            <ac:picMk id="4100" creationId="{7C7268DD-D497-CDBB-BE04-491BC4B70747}"/>
          </ac:picMkLst>
        </pc:picChg>
      </pc:sldChg>
      <pc:sldChg chg="addSp modSp add mod">
        <pc:chgData name="David Vachala" userId="91433487-0c4d-408d-9c05-4db9b7ff8fc7" providerId="ADAL" clId="{709B18A8-80E6-4E96-A6C8-ACD39DBFE714}" dt="2024-05-27T10:01:04.566" v="486" actId="27636"/>
        <pc:sldMkLst>
          <pc:docMk/>
          <pc:sldMk cId="2285086783" sldId="2147481230"/>
        </pc:sldMkLst>
        <pc:spChg chg="mod">
          <ac:chgData name="David Vachala" userId="91433487-0c4d-408d-9c05-4db9b7ff8fc7" providerId="ADAL" clId="{709B18A8-80E6-4E96-A6C8-ACD39DBFE714}" dt="2024-05-27T09:59:45.918" v="472" actId="27636"/>
          <ac:spMkLst>
            <pc:docMk/>
            <pc:sldMk cId="2285086783" sldId="2147481230"/>
            <ac:spMk id="2" creationId="{F5AEDFF2-A337-1A9F-5833-140698EC8C5A}"/>
          </ac:spMkLst>
        </pc:spChg>
        <pc:spChg chg="mod">
          <ac:chgData name="David Vachala" userId="91433487-0c4d-408d-9c05-4db9b7ff8fc7" providerId="ADAL" clId="{709B18A8-80E6-4E96-A6C8-ACD39DBFE714}" dt="2024-05-27T10:01:04.566" v="486" actId="27636"/>
          <ac:spMkLst>
            <pc:docMk/>
            <pc:sldMk cId="2285086783" sldId="2147481230"/>
            <ac:spMk id="3" creationId="{8A061FC5-A023-CD54-7BAD-E19246FABB1F}"/>
          </ac:spMkLst>
        </pc:spChg>
        <pc:picChg chg="add mod">
          <ac:chgData name="David Vachala" userId="91433487-0c4d-408d-9c05-4db9b7ff8fc7" providerId="ADAL" clId="{709B18A8-80E6-4E96-A6C8-ACD39DBFE714}" dt="2024-05-27T09:59:13.757" v="466" actId="1076"/>
          <ac:picMkLst>
            <pc:docMk/>
            <pc:sldMk cId="2285086783" sldId="2147481230"/>
            <ac:picMk id="5122" creationId="{B16F76F9-C08F-8779-16FD-63884AF248E2}"/>
          </ac:picMkLst>
        </pc:picChg>
      </pc:sldChg>
      <pc:sldChg chg="addSp delSp modSp new mod">
        <pc:chgData name="David Vachala" userId="91433487-0c4d-408d-9c05-4db9b7ff8fc7" providerId="ADAL" clId="{709B18A8-80E6-4E96-A6C8-ACD39DBFE714}" dt="2024-05-29T06:43:25.718" v="519" actId="27636"/>
        <pc:sldMkLst>
          <pc:docMk/>
          <pc:sldMk cId="3652679005" sldId="2147481231"/>
        </pc:sldMkLst>
        <pc:spChg chg="mod">
          <ac:chgData name="David Vachala" userId="91433487-0c4d-408d-9c05-4db9b7ff8fc7" providerId="ADAL" clId="{709B18A8-80E6-4E96-A6C8-ACD39DBFE714}" dt="2024-05-29T06:42:27.381" v="497" actId="27636"/>
          <ac:spMkLst>
            <pc:docMk/>
            <pc:sldMk cId="3652679005" sldId="2147481231"/>
            <ac:spMk id="2" creationId="{A128C5AD-E6ED-E214-F5DA-9B7D69955B01}"/>
          </ac:spMkLst>
        </pc:spChg>
        <pc:spChg chg="add del mod">
          <ac:chgData name="David Vachala" userId="91433487-0c4d-408d-9c05-4db9b7ff8fc7" providerId="ADAL" clId="{709B18A8-80E6-4E96-A6C8-ACD39DBFE714}" dt="2024-05-29T06:43:25.718" v="519" actId="27636"/>
          <ac:spMkLst>
            <pc:docMk/>
            <pc:sldMk cId="3652679005" sldId="2147481231"/>
            <ac:spMk id="3" creationId="{01243885-D0E4-FF49-179C-823023A66C4E}"/>
          </ac:spMkLst>
        </pc:spChg>
        <pc:picChg chg="add mod">
          <ac:chgData name="David Vachala" userId="91433487-0c4d-408d-9c05-4db9b7ff8fc7" providerId="ADAL" clId="{709B18A8-80E6-4E96-A6C8-ACD39DBFE714}" dt="2024-05-29T06:42:41.427" v="502"/>
          <ac:picMkLst>
            <pc:docMk/>
            <pc:sldMk cId="3652679005" sldId="2147481231"/>
            <ac:picMk id="6146" creationId="{B60594CB-7F5B-72A1-7C53-4CBD8E79C872}"/>
          </ac:picMkLst>
        </pc:picChg>
        <pc:picChg chg="add mod">
          <ac:chgData name="David Vachala" userId="91433487-0c4d-408d-9c05-4db9b7ff8fc7" providerId="ADAL" clId="{709B18A8-80E6-4E96-A6C8-ACD39DBFE714}" dt="2024-05-29T06:42:49.744" v="506" actId="1076"/>
          <ac:picMkLst>
            <pc:docMk/>
            <pc:sldMk cId="3652679005" sldId="2147481231"/>
            <ac:picMk id="6148" creationId="{E35E54AF-6157-7EC0-AA8D-F4313558415B}"/>
          </ac:picMkLst>
        </pc:picChg>
      </pc:sldChg>
      <pc:sldChg chg="addSp modSp new mod">
        <pc:chgData name="David Vachala" userId="91433487-0c4d-408d-9c05-4db9b7ff8fc7" providerId="ADAL" clId="{709B18A8-80E6-4E96-A6C8-ACD39DBFE714}" dt="2024-05-29T06:49:40.395" v="577" actId="20577"/>
        <pc:sldMkLst>
          <pc:docMk/>
          <pc:sldMk cId="3072259543" sldId="2147481232"/>
        </pc:sldMkLst>
        <pc:spChg chg="mod">
          <ac:chgData name="David Vachala" userId="91433487-0c4d-408d-9c05-4db9b7ff8fc7" providerId="ADAL" clId="{709B18A8-80E6-4E96-A6C8-ACD39DBFE714}" dt="2024-05-29T06:46:46.801" v="570" actId="20577"/>
          <ac:spMkLst>
            <pc:docMk/>
            <pc:sldMk cId="3072259543" sldId="2147481232"/>
            <ac:spMk id="2" creationId="{2EA622D1-B362-A4A1-22B9-E7D64CCA5E9B}"/>
          </ac:spMkLst>
        </pc:spChg>
        <pc:spChg chg="mod">
          <ac:chgData name="David Vachala" userId="91433487-0c4d-408d-9c05-4db9b7ff8fc7" providerId="ADAL" clId="{709B18A8-80E6-4E96-A6C8-ACD39DBFE714}" dt="2024-05-29T06:49:40.395" v="577" actId="20577"/>
          <ac:spMkLst>
            <pc:docMk/>
            <pc:sldMk cId="3072259543" sldId="2147481232"/>
            <ac:spMk id="3" creationId="{F6596D80-E19D-3B29-755B-BA220908855F}"/>
          </ac:spMkLst>
        </pc:spChg>
        <pc:picChg chg="add mod">
          <ac:chgData name="David Vachala" userId="91433487-0c4d-408d-9c05-4db9b7ff8fc7" providerId="ADAL" clId="{709B18A8-80E6-4E96-A6C8-ACD39DBFE714}" dt="2024-05-29T06:48:55.753" v="574" actId="1076"/>
          <ac:picMkLst>
            <pc:docMk/>
            <pc:sldMk cId="3072259543" sldId="2147481232"/>
            <ac:picMk id="6" creationId="{29C7C48D-79F3-6D47-1161-4554F0E25B76}"/>
          </ac:picMkLst>
        </pc:picChg>
      </pc:sldChg>
      <pc:sldChg chg="addSp modSp new mod">
        <pc:chgData name="David Vachala" userId="91433487-0c4d-408d-9c05-4db9b7ff8fc7" providerId="ADAL" clId="{709B18A8-80E6-4E96-A6C8-ACD39DBFE714}" dt="2024-05-29T06:52:49.766" v="649" actId="20577"/>
        <pc:sldMkLst>
          <pc:docMk/>
          <pc:sldMk cId="2272730790" sldId="2147481233"/>
        </pc:sldMkLst>
        <pc:spChg chg="mod">
          <ac:chgData name="David Vachala" userId="91433487-0c4d-408d-9c05-4db9b7ff8fc7" providerId="ADAL" clId="{709B18A8-80E6-4E96-A6C8-ACD39DBFE714}" dt="2024-05-29T06:51:36.757" v="632" actId="20577"/>
          <ac:spMkLst>
            <pc:docMk/>
            <pc:sldMk cId="2272730790" sldId="2147481233"/>
            <ac:spMk id="2" creationId="{0AF0AD4D-8D60-1E4A-2F74-8E2B13B48611}"/>
          </ac:spMkLst>
        </pc:spChg>
        <pc:spChg chg="mod">
          <ac:chgData name="David Vachala" userId="91433487-0c4d-408d-9c05-4db9b7ff8fc7" providerId="ADAL" clId="{709B18A8-80E6-4E96-A6C8-ACD39DBFE714}" dt="2024-05-29T06:52:49.766" v="649" actId="20577"/>
          <ac:spMkLst>
            <pc:docMk/>
            <pc:sldMk cId="2272730790" sldId="2147481233"/>
            <ac:spMk id="3" creationId="{A100F13A-2CB4-A592-E08C-ACB3B1569410}"/>
          </ac:spMkLst>
        </pc:spChg>
        <pc:picChg chg="add mod">
          <ac:chgData name="David Vachala" userId="91433487-0c4d-408d-9c05-4db9b7ff8fc7" providerId="ADAL" clId="{709B18A8-80E6-4E96-A6C8-ACD39DBFE714}" dt="2024-05-29T06:51:19.584" v="582" actId="1076"/>
          <ac:picMkLst>
            <pc:docMk/>
            <pc:sldMk cId="2272730790" sldId="2147481233"/>
            <ac:picMk id="6" creationId="{B16215B6-8D48-0299-6466-7D263D84E0AC}"/>
          </ac:picMkLst>
        </pc:picChg>
      </pc:sldChg>
      <pc:sldChg chg="addSp modSp new mod">
        <pc:chgData name="David Vachala" userId="91433487-0c4d-408d-9c05-4db9b7ff8fc7" providerId="ADAL" clId="{709B18A8-80E6-4E96-A6C8-ACD39DBFE714}" dt="2024-05-29T06:54:59.461" v="665" actId="20577"/>
        <pc:sldMkLst>
          <pc:docMk/>
          <pc:sldMk cId="1434020325" sldId="2147481234"/>
        </pc:sldMkLst>
        <pc:spChg chg="mod">
          <ac:chgData name="David Vachala" userId="91433487-0c4d-408d-9c05-4db9b7ff8fc7" providerId="ADAL" clId="{709B18A8-80E6-4E96-A6C8-ACD39DBFE714}" dt="2024-05-29T06:54:33.972" v="660" actId="27636"/>
          <ac:spMkLst>
            <pc:docMk/>
            <pc:sldMk cId="1434020325" sldId="2147481234"/>
            <ac:spMk id="2" creationId="{0793DFF6-F495-0BEF-5A75-B4C9F642AB11}"/>
          </ac:spMkLst>
        </pc:spChg>
        <pc:spChg chg="mod">
          <ac:chgData name="David Vachala" userId="91433487-0c4d-408d-9c05-4db9b7ff8fc7" providerId="ADAL" clId="{709B18A8-80E6-4E96-A6C8-ACD39DBFE714}" dt="2024-05-29T06:54:59.461" v="665" actId="20577"/>
          <ac:spMkLst>
            <pc:docMk/>
            <pc:sldMk cId="1434020325" sldId="2147481234"/>
            <ac:spMk id="3" creationId="{CDF5CB43-5E31-EFC5-0FA4-2D0BC5DD1976}"/>
          </ac:spMkLst>
        </pc:spChg>
        <pc:picChg chg="add mod">
          <ac:chgData name="David Vachala" userId="91433487-0c4d-408d-9c05-4db9b7ff8fc7" providerId="ADAL" clId="{709B18A8-80E6-4E96-A6C8-ACD39DBFE714}" dt="2024-05-29T06:54:10.290" v="655" actId="14100"/>
          <ac:picMkLst>
            <pc:docMk/>
            <pc:sldMk cId="1434020325" sldId="2147481234"/>
            <ac:picMk id="6" creationId="{820D254B-6880-BD27-D7E8-A2054B7A88BF}"/>
          </ac:picMkLst>
        </pc:picChg>
      </pc:sldChg>
      <pc:sldChg chg="addSp modSp new mod">
        <pc:chgData name="David Vachala" userId="91433487-0c4d-408d-9c05-4db9b7ff8fc7" providerId="ADAL" clId="{709B18A8-80E6-4E96-A6C8-ACD39DBFE714}" dt="2024-05-29T06:58:01.779" v="690" actId="20577"/>
        <pc:sldMkLst>
          <pc:docMk/>
          <pc:sldMk cId="2316072589" sldId="2147481235"/>
        </pc:sldMkLst>
        <pc:spChg chg="mod">
          <ac:chgData name="David Vachala" userId="91433487-0c4d-408d-9c05-4db9b7ff8fc7" providerId="ADAL" clId="{709B18A8-80E6-4E96-A6C8-ACD39DBFE714}" dt="2024-05-29T06:57:15.972" v="678" actId="27636"/>
          <ac:spMkLst>
            <pc:docMk/>
            <pc:sldMk cId="2316072589" sldId="2147481235"/>
            <ac:spMk id="2" creationId="{CCC7ADC7-5670-1DF4-1646-F85236F6EE63}"/>
          </ac:spMkLst>
        </pc:spChg>
        <pc:spChg chg="mod">
          <ac:chgData name="David Vachala" userId="91433487-0c4d-408d-9c05-4db9b7ff8fc7" providerId="ADAL" clId="{709B18A8-80E6-4E96-A6C8-ACD39DBFE714}" dt="2024-05-29T06:58:01.779" v="690" actId="20577"/>
          <ac:spMkLst>
            <pc:docMk/>
            <pc:sldMk cId="2316072589" sldId="2147481235"/>
            <ac:spMk id="3" creationId="{FE5BD1AD-49F5-5C9E-DD45-BD2711E74B32}"/>
          </ac:spMkLst>
        </pc:spChg>
        <pc:picChg chg="add mod">
          <ac:chgData name="David Vachala" userId="91433487-0c4d-408d-9c05-4db9b7ff8fc7" providerId="ADAL" clId="{709B18A8-80E6-4E96-A6C8-ACD39DBFE714}" dt="2024-05-29T06:56:51.780" v="672" actId="1076"/>
          <ac:picMkLst>
            <pc:docMk/>
            <pc:sldMk cId="2316072589" sldId="2147481235"/>
            <ac:picMk id="6" creationId="{8D2CB914-2950-0C14-2128-C55ECEFE0065}"/>
          </ac:picMkLst>
        </pc:picChg>
      </pc:sldChg>
      <pc:sldChg chg="addSp modSp new mod">
        <pc:chgData name="David Vachala" userId="91433487-0c4d-408d-9c05-4db9b7ff8fc7" providerId="ADAL" clId="{709B18A8-80E6-4E96-A6C8-ACD39DBFE714}" dt="2024-05-29T07:01:18.600" v="734" actId="20577"/>
        <pc:sldMkLst>
          <pc:docMk/>
          <pc:sldMk cId="611669218" sldId="2147481236"/>
        </pc:sldMkLst>
        <pc:spChg chg="mod">
          <ac:chgData name="David Vachala" userId="91433487-0c4d-408d-9c05-4db9b7ff8fc7" providerId="ADAL" clId="{709B18A8-80E6-4E96-A6C8-ACD39DBFE714}" dt="2024-05-29T07:00:34.903" v="721" actId="20577"/>
          <ac:spMkLst>
            <pc:docMk/>
            <pc:sldMk cId="611669218" sldId="2147481236"/>
            <ac:spMk id="2" creationId="{B00AB05C-D470-D267-C8CA-D5459FB95CCB}"/>
          </ac:spMkLst>
        </pc:spChg>
        <pc:spChg chg="mod">
          <ac:chgData name="David Vachala" userId="91433487-0c4d-408d-9c05-4db9b7ff8fc7" providerId="ADAL" clId="{709B18A8-80E6-4E96-A6C8-ACD39DBFE714}" dt="2024-05-29T07:01:18.600" v="734" actId="20577"/>
          <ac:spMkLst>
            <pc:docMk/>
            <pc:sldMk cId="611669218" sldId="2147481236"/>
            <ac:spMk id="3" creationId="{D6A61261-4B43-F58D-EE54-D262BBD0CD6B}"/>
          </ac:spMkLst>
        </pc:spChg>
        <pc:spChg chg="add mod">
          <ac:chgData name="David Vachala" userId="91433487-0c4d-408d-9c05-4db9b7ff8fc7" providerId="ADAL" clId="{709B18A8-80E6-4E96-A6C8-ACD39DBFE714}" dt="2024-05-29T06:59:44.214" v="695" actId="1076"/>
          <ac:spMkLst>
            <pc:docMk/>
            <pc:sldMk cId="611669218" sldId="2147481236"/>
            <ac:spMk id="6" creationId="{E7907F8A-4259-5081-B547-056F4D9E8F31}"/>
          </ac:spMkLst>
        </pc:spChg>
        <pc:picChg chg="add mod">
          <ac:chgData name="David Vachala" userId="91433487-0c4d-408d-9c05-4db9b7ff8fc7" providerId="ADAL" clId="{709B18A8-80E6-4E96-A6C8-ACD39DBFE714}" dt="2024-05-29T07:00:02.549" v="699" actId="14100"/>
          <ac:picMkLst>
            <pc:docMk/>
            <pc:sldMk cId="611669218" sldId="2147481236"/>
            <ac:picMk id="8194" creationId="{ED91615F-388F-F51C-F180-46CA6E9A4B29}"/>
          </ac:picMkLst>
        </pc:picChg>
      </pc:sldChg>
      <pc:sldChg chg="add">
        <pc:chgData name="David Vachala" userId="91433487-0c4d-408d-9c05-4db9b7ff8fc7" providerId="ADAL" clId="{709B18A8-80E6-4E96-A6C8-ACD39DBFE714}" dt="2024-05-29T07:02:57.922" v="735"/>
        <pc:sldMkLst>
          <pc:docMk/>
          <pc:sldMk cId="1744944099" sldId="2147481237"/>
        </pc:sldMkLst>
      </pc:sldChg>
      <pc:sldChg chg="addSp modSp new mod">
        <pc:chgData name="David Vachala" userId="91433487-0c4d-408d-9c05-4db9b7ff8fc7" providerId="ADAL" clId="{709B18A8-80E6-4E96-A6C8-ACD39DBFE714}" dt="2024-05-29T07:44:58.255" v="938" actId="20577"/>
        <pc:sldMkLst>
          <pc:docMk/>
          <pc:sldMk cId="2457485446" sldId="2147481238"/>
        </pc:sldMkLst>
        <pc:spChg chg="mod">
          <ac:chgData name="David Vachala" userId="91433487-0c4d-408d-9c05-4db9b7ff8fc7" providerId="ADAL" clId="{709B18A8-80E6-4E96-A6C8-ACD39DBFE714}" dt="2024-05-29T07:42:31.952" v="880" actId="20577"/>
          <ac:spMkLst>
            <pc:docMk/>
            <pc:sldMk cId="2457485446" sldId="2147481238"/>
            <ac:spMk id="2" creationId="{DF08AB89-187C-1F10-FFD3-3C187691A922}"/>
          </ac:spMkLst>
        </pc:spChg>
        <pc:spChg chg="mod">
          <ac:chgData name="David Vachala" userId="91433487-0c4d-408d-9c05-4db9b7ff8fc7" providerId="ADAL" clId="{709B18A8-80E6-4E96-A6C8-ACD39DBFE714}" dt="2024-05-29T07:44:58.255" v="938" actId="20577"/>
          <ac:spMkLst>
            <pc:docMk/>
            <pc:sldMk cId="2457485446" sldId="2147481238"/>
            <ac:spMk id="3" creationId="{92F2FCDD-371D-886B-F0B5-70ED9DED59FE}"/>
          </ac:spMkLst>
        </pc:spChg>
        <pc:picChg chg="add mod">
          <ac:chgData name="David Vachala" userId="91433487-0c4d-408d-9c05-4db9b7ff8fc7" providerId="ADAL" clId="{709B18A8-80E6-4E96-A6C8-ACD39DBFE714}" dt="2024-05-29T07:38:17.029" v="769" actId="14100"/>
          <ac:picMkLst>
            <pc:docMk/>
            <pc:sldMk cId="2457485446" sldId="2147481238"/>
            <ac:picMk id="9218" creationId="{3EF66752-5320-F9A7-B538-2B513FF97E8E}"/>
          </ac:picMkLst>
        </pc:picChg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706942397" sldId="2147481239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279422392" sldId="2147481240"/>
        </pc:sldMkLst>
      </pc:sldChg>
      <pc:sldChg chg="add modNotesTx">
        <pc:chgData name="David Vachala" userId="91433487-0c4d-408d-9c05-4db9b7ff8fc7" providerId="ADAL" clId="{709B18A8-80E6-4E96-A6C8-ACD39DBFE714}" dt="2024-05-29T11:51:45.094" v="945" actId="6549"/>
        <pc:sldMkLst>
          <pc:docMk/>
          <pc:sldMk cId="2006714616" sldId="2147481241"/>
        </pc:sldMkLst>
      </pc:sldChg>
      <pc:sldChg chg="add modNotesTx">
        <pc:chgData name="David Vachala" userId="91433487-0c4d-408d-9c05-4db9b7ff8fc7" providerId="ADAL" clId="{709B18A8-80E6-4E96-A6C8-ACD39DBFE714}" dt="2024-05-29T11:51:40.179" v="944" actId="6549"/>
        <pc:sldMkLst>
          <pc:docMk/>
          <pc:sldMk cId="973644156" sldId="2147481242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4173978208" sldId="2147481243"/>
        </pc:sldMkLst>
      </pc:sldChg>
      <pc:sldChg chg="add modNotesTx">
        <pc:chgData name="David Vachala" userId="91433487-0c4d-408d-9c05-4db9b7ff8fc7" providerId="ADAL" clId="{709B18A8-80E6-4E96-A6C8-ACD39DBFE714}" dt="2024-05-29T11:51:33.172" v="943" actId="20577"/>
        <pc:sldMkLst>
          <pc:docMk/>
          <pc:sldMk cId="3322749581" sldId="2147481244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833398257" sldId="2147481245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92728362" sldId="2147481246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498202416" sldId="2147481247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1917591865" sldId="2147481248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3073549650" sldId="2147481249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4270240755" sldId="2147481250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3239234885" sldId="2147481251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2180559167" sldId="2147481252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301856777" sldId="2147481253"/>
        </pc:sldMkLst>
      </pc:sldChg>
      <pc:sldChg chg="add">
        <pc:chgData name="David Vachala" userId="91433487-0c4d-408d-9c05-4db9b7ff8fc7" providerId="ADAL" clId="{709B18A8-80E6-4E96-A6C8-ACD39DBFE714}" dt="2024-05-29T10:54:37.167" v="939"/>
        <pc:sldMkLst>
          <pc:docMk/>
          <pc:sldMk cId="2009287940" sldId="2147481254"/>
        </pc:sldMkLst>
      </pc:sldChg>
    </pc:docChg>
  </pc:docChgLst>
  <pc:docChgLst>
    <pc:chgData name="David Vachala" userId="91433487-0c4d-408d-9c05-4db9b7ff8fc7" providerId="ADAL" clId="{A3358793-9354-4A7D-83A9-CA5EDB9019B6}"/>
    <pc:docChg chg="undo redo custSel addSld delSld modSld sldOrd modSection">
      <pc:chgData name="David Vachala" userId="91433487-0c4d-408d-9c05-4db9b7ff8fc7" providerId="ADAL" clId="{A3358793-9354-4A7D-83A9-CA5EDB9019B6}" dt="2024-07-31T11:46:48.080" v="545" actId="1076"/>
      <pc:docMkLst>
        <pc:docMk/>
      </pc:docMkLst>
      <pc:sldChg chg="modSp mod">
        <pc:chgData name="David Vachala" userId="91433487-0c4d-408d-9c05-4db9b7ff8fc7" providerId="ADAL" clId="{A3358793-9354-4A7D-83A9-CA5EDB9019B6}" dt="2024-07-03T19:58:48.045" v="43" actId="20577"/>
        <pc:sldMkLst>
          <pc:docMk/>
          <pc:sldMk cId="409723674" sldId="259"/>
        </pc:sldMkLst>
        <pc:spChg chg="mod">
          <ac:chgData name="David Vachala" userId="91433487-0c4d-408d-9c05-4db9b7ff8fc7" providerId="ADAL" clId="{A3358793-9354-4A7D-83A9-CA5EDB9019B6}" dt="2024-07-03T19:58:48.045" v="43" actId="20577"/>
          <ac:spMkLst>
            <pc:docMk/>
            <pc:sldMk cId="409723674" sldId="259"/>
            <ac:spMk id="33" creationId="{3CD78EB7-563C-4025-87ED-8064992121A5}"/>
          </ac:spMkLst>
        </pc:spChg>
      </pc:sldChg>
      <pc:sldChg chg="modSp mod">
        <pc:chgData name="David Vachala" userId="91433487-0c4d-408d-9c05-4db9b7ff8fc7" providerId="ADAL" clId="{A3358793-9354-4A7D-83A9-CA5EDB9019B6}" dt="2024-07-03T20:05:55.903" v="112" actId="20577"/>
        <pc:sldMkLst>
          <pc:docMk/>
          <pc:sldMk cId="1743216632" sldId="261"/>
        </pc:sldMkLst>
        <pc:spChg chg="mod">
          <ac:chgData name="David Vachala" userId="91433487-0c4d-408d-9c05-4db9b7ff8fc7" providerId="ADAL" clId="{A3358793-9354-4A7D-83A9-CA5EDB9019B6}" dt="2024-07-03T19:58:58.996" v="52" actId="20577"/>
          <ac:spMkLst>
            <pc:docMk/>
            <pc:sldMk cId="1743216632" sldId="261"/>
            <ac:spMk id="29" creationId="{CB892594-7024-4545-AEF5-72B22C06A1A3}"/>
          </ac:spMkLst>
        </pc:spChg>
        <pc:spChg chg="mod">
          <ac:chgData name="David Vachala" userId="91433487-0c4d-408d-9c05-4db9b7ff8fc7" providerId="ADAL" clId="{A3358793-9354-4A7D-83A9-CA5EDB9019B6}" dt="2024-07-03T20:02:16.681" v="63" actId="20577"/>
          <ac:spMkLst>
            <pc:docMk/>
            <pc:sldMk cId="1743216632" sldId="261"/>
            <ac:spMk id="38" creationId="{3AD62353-66DA-437B-A82D-75433367BE34}"/>
          </ac:spMkLst>
        </pc:spChg>
        <pc:spChg chg="mod">
          <ac:chgData name="David Vachala" userId="91433487-0c4d-408d-9c05-4db9b7ff8fc7" providerId="ADAL" clId="{A3358793-9354-4A7D-83A9-CA5EDB9019B6}" dt="2024-07-03T20:05:55.903" v="112" actId="20577"/>
          <ac:spMkLst>
            <pc:docMk/>
            <pc:sldMk cId="1743216632" sldId="261"/>
            <ac:spMk id="39" creationId="{C17792EC-B649-4521-8BC0-704F4F4F9823}"/>
          </ac:spMkLst>
        </pc:spChg>
        <pc:spChg chg="mod">
          <ac:chgData name="David Vachala" userId="91433487-0c4d-408d-9c05-4db9b7ff8fc7" providerId="ADAL" clId="{A3358793-9354-4A7D-83A9-CA5EDB9019B6}" dt="2024-07-03T20:04:14.133" v="110" actId="20577"/>
          <ac:spMkLst>
            <pc:docMk/>
            <pc:sldMk cId="1743216632" sldId="261"/>
            <ac:spMk id="41" creationId="{309B52EE-F75E-4904-AF65-5BA395A3D838}"/>
          </ac:spMkLst>
        </pc:spChg>
        <pc:spChg chg="mod">
          <ac:chgData name="David Vachala" userId="91433487-0c4d-408d-9c05-4db9b7ff8fc7" providerId="ADAL" clId="{A3358793-9354-4A7D-83A9-CA5EDB9019B6}" dt="2024-07-03T20:04:27.044" v="111"/>
          <ac:spMkLst>
            <pc:docMk/>
            <pc:sldMk cId="1743216632" sldId="261"/>
            <ac:spMk id="42" creationId="{4BCB5372-1AB6-44A8-AD04-1395BEABC92C}"/>
          </ac:spMkLst>
        </pc:spChg>
        <pc:picChg chg="mod">
          <ac:chgData name="David Vachala" userId="91433487-0c4d-408d-9c05-4db9b7ff8fc7" providerId="ADAL" clId="{A3358793-9354-4A7D-83A9-CA5EDB9019B6}" dt="2024-07-03T20:03:38.475" v="85"/>
          <ac:picMkLst>
            <pc:docMk/>
            <pc:sldMk cId="1743216632" sldId="261"/>
            <ac:picMk id="37" creationId="{DDCB2138-9DAD-4B7D-8846-B68288AF3EAC}"/>
          </ac:picMkLst>
        </pc:picChg>
        <pc:picChg chg="mod">
          <ac:chgData name="David Vachala" userId="91433487-0c4d-408d-9c05-4db9b7ff8fc7" providerId="ADAL" clId="{A3358793-9354-4A7D-83A9-CA5EDB9019B6}" dt="2024-07-03T20:04:01.574" v="87"/>
          <ac:picMkLst>
            <pc:docMk/>
            <pc:sldMk cId="1743216632" sldId="261"/>
            <ac:picMk id="76" creationId="{C329057C-A703-4234-8C36-15BC675BA225}"/>
          </ac:picMkLst>
        </pc:picChg>
      </pc:sldChg>
      <pc:sldChg chg="del">
        <pc:chgData name="David Vachala" userId="91433487-0c4d-408d-9c05-4db9b7ff8fc7" providerId="ADAL" clId="{A3358793-9354-4A7D-83A9-CA5EDB9019B6}" dt="2024-07-03T19:58:21.956" v="28" actId="47"/>
        <pc:sldMkLst>
          <pc:docMk/>
          <pc:sldMk cId="3993935628" sldId="2147481260"/>
        </pc:sldMkLst>
      </pc:sldChg>
      <pc:sldChg chg="modSp mod">
        <pc:chgData name="David Vachala" userId="91433487-0c4d-408d-9c05-4db9b7ff8fc7" providerId="ADAL" clId="{A3358793-9354-4A7D-83A9-CA5EDB9019B6}" dt="2024-07-03T20:12:22.803" v="156" actId="108"/>
        <pc:sldMkLst>
          <pc:docMk/>
          <pc:sldMk cId="530844445" sldId="2147481261"/>
        </pc:sldMkLst>
        <pc:spChg chg="mod">
          <ac:chgData name="David Vachala" userId="91433487-0c4d-408d-9c05-4db9b7ff8fc7" providerId="ADAL" clId="{A3358793-9354-4A7D-83A9-CA5EDB9019B6}" dt="2024-07-03T20:10:36.704" v="136" actId="20577"/>
          <ac:spMkLst>
            <pc:docMk/>
            <pc:sldMk cId="530844445" sldId="2147481261"/>
            <ac:spMk id="8" creationId="{88B82E67-C906-4FA9-BD44-A226DC6C19B0}"/>
          </ac:spMkLst>
        </pc:spChg>
        <pc:spChg chg="mod">
          <ac:chgData name="David Vachala" userId="91433487-0c4d-408d-9c05-4db9b7ff8fc7" providerId="ADAL" clId="{A3358793-9354-4A7D-83A9-CA5EDB9019B6}" dt="2024-07-03T20:10:52.975" v="139"/>
          <ac:spMkLst>
            <pc:docMk/>
            <pc:sldMk cId="530844445" sldId="2147481261"/>
            <ac:spMk id="14" creationId="{6E31850A-D536-41F0-9D96-7836AAC5E502}"/>
          </ac:spMkLst>
        </pc:spChg>
        <pc:spChg chg="mod">
          <ac:chgData name="David Vachala" userId="91433487-0c4d-408d-9c05-4db9b7ff8fc7" providerId="ADAL" clId="{A3358793-9354-4A7D-83A9-CA5EDB9019B6}" dt="2024-07-03T20:12:22.803" v="156" actId="108"/>
          <ac:spMkLst>
            <pc:docMk/>
            <pc:sldMk cId="530844445" sldId="2147481261"/>
            <ac:spMk id="15" creationId="{039E4815-406A-447F-A41F-26286A4CD799}"/>
          </ac:spMkLst>
        </pc:spChg>
        <pc:picChg chg="mod">
          <ac:chgData name="David Vachala" userId="91433487-0c4d-408d-9c05-4db9b7ff8fc7" providerId="ADAL" clId="{A3358793-9354-4A7D-83A9-CA5EDB9019B6}" dt="2024-07-03T20:09:30.543" v="114"/>
          <ac:picMkLst>
            <pc:docMk/>
            <pc:sldMk cId="530844445" sldId="2147481261"/>
            <ac:picMk id="7" creationId="{B0BD3314-776A-44E8-9050-B1333A393952}"/>
          </ac:picMkLst>
        </pc:picChg>
      </pc:sldChg>
      <pc:sldChg chg="del">
        <pc:chgData name="David Vachala" userId="91433487-0c4d-408d-9c05-4db9b7ff8fc7" providerId="ADAL" clId="{A3358793-9354-4A7D-83A9-CA5EDB9019B6}" dt="2024-07-03T19:57:53.572" v="1" actId="47"/>
        <pc:sldMkLst>
          <pc:docMk/>
          <pc:sldMk cId="1863653876" sldId="2147481262"/>
        </pc:sldMkLst>
      </pc:sldChg>
      <pc:sldChg chg="del">
        <pc:chgData name="David Vachala" userId="91433487-0c4d-408d-9c05-4db9b7ff8fc7" providerId="ADAL" clId="{A3358793-9354-4A7D-83A9-CA5EDB9019B6}" dt="2024-07-03T19:57:54.635" v="2" actId="47"/>
        <pc:sldMkLst>
          <pc:docMk/>
          <pc:sldMk cId="2631020316" sldId="2147481263"/>
        </pc:sldMkLst>
      </pc:sldChg>
      <pc:sldChg chg="del">
        <pc:chgData name="David Vachala" userId="91433487-0c4d-408d-9c05-4db9b7ff8fc7" providerId="ADAL" clId="{A3358793-9354-4A7D-83A9-CA5EDB9019B6}" dt="2024-07-03T19:57:54.970" v="3" actId="47"/>
        <pc:sldMkLst>
          <pc:docMk/>
          <pc:sldMk cId="3861783714" sldId="2147481264"/>
        </pc:sldMkLst>
      </pc:sldChg>
      <pc:sldChg chg="del">
        <pc:chgData name="David Vachala" userId="91433487-0c4d-408d-9c05-4db9b7ff8fc7" providerId="ADAL" clId="{A3358793-9354-4A7D-83A9-CA5EDB9019B6}" dt="2024-07-03T19:57:55.187" v="4" actId="47"/>
        <pc:sldMkLst>
          <pc:docMk/>
          <pc:sldMk cId="1732868893" sldId="2147481265"/>
        </pc:sldMkLst>
      </pc:sldChg>
      <pc:sldChg chg="del">
        <pc:chgData name="David Vachala" userId="91433487-0c4d-408d-9c05-4db9b7ff8fc7" providerId="ADAL" clId="{A3358793-9354-4A7D-83A9-CA5EDB9019B6}" dt="2024-07-03T19:57:55.389" v="5" actId="47"/>
        <pc:sldMkLst>
          <pc:docMk/>
          <pc:sldMk cId="417723187" sldId="2147481266"/>
        </pc:sldMkLst>
      </pc:sldChg>
      <pc:sldChg chg="del">
        <pc:chgData name="David Vachala" userId="91433487-0c4d-408d-9c05-4db9b7ff8fc7" providerId="ADAL" clId="{A3358793-9354-4A7D-83A9-CA5EDB9019B6}" dt="2024-07-03T19:57:55.610" v="6" actId="47"/>
        <pc:sldMkLst>
          <pc:docMk/>
          <pc:sldMk cId="2276483367" sldId="2147481267"/>
        </pc:sldMkLst>
      </pc:sldChg>
      <pc:sldChg chg="del">
        <pc:chgData name="David Vachala" userId="91433487-0c4d-408d-9c05-4db9b7ff8fc7" providerId="ADAL" clId="{A3358793-9354-4A7D-83A9-CA5EDB9019B6}" dt="2024-07-03T19:57:57.751" v="7" actId="47"/>
        <pc:sldMkLst>
          <pc:docMk/>
          <pc:sldMk cId="2831110412" sldId="2147481268"/>
        </pc:sldMkLst>
      </pc:sldChg>
      <pc:sldChg chg="del">
        <pc:chgData name="David Vachala" userId="91433487-0c4d-408d-9c05-4db9b7ff8fc7" providerId="ADAL" clId="{A3358793-9354-4A7D-83A9-CA5EDB9019B6}" dt="2024-07-03T19:57:57.949" v="8" actId="47"/>
        <pc:sldMkLst>
          <pc:docMk/>
          <pc:sldMk cId="1121350653" sldId="2147481269"/>
        </pc:sldMkLst>
      </pc:sldChg>
      <pc:sldChg chg="del">
        <pc:chgData name="David Vachala" userId="91433487-0c4d-408d-9c05-4db9b7ff8fc7" providerId="ADAL" clId="{A3358793-9354-4A7D-83A9-CA5EDB9019B6}" dt="2024-07-03T19:57:58.166" v="9" actId="47"/>
        <pc:sldMkLst>
          <pc:docMk/>
          <pc:sldMk cId="111488186" sldId="2147481270"/>
        </pc:sldMkLst>
      </pc:sldChg>
      <pc:sldChg chg="del">
        <pc:chgData name="David Vachala" userId="91433487-0c4d-408d-9c05-4db9b7ff8fc7" providerId="ADAL" clId="{A3358793-9354-4A7D-83A9-CA5EDB9019B6}" dt="2024-07-03T19:57:58.595" v="10" actId="47"/>
        <pc:sldMkLst>
          <pc:docMk/>
          <pc:sldMk cId="991732587" sldId="2147481271"/>
        </pc:sldMkLst>
      </pc:sldChg>
      <pc:sldChg chg="del">
        <pc:chgData name="David Vachala" userId="91433487-0c4d-408d-9c05-4db9b7ff8fc7" providerId="ADAL" clId="{A3358793-9354-4A7D-83A9-CA5EDB9019B6}" dt="2024-07-03T19:57:58.789" v="11" actId="47"/>
        <pc:sldMkLst>
          <pc:docMk/>
          <pc:sldMk cId="1356319716" sldId="2147481272"/>
        </pc:sldMkLst>
      </pc:sldChg>
      <pc:sldChg chg="del">
        <pc:chgData name="David Vachala" userId="91433487-0c4d-408d-9c05-4db9b7ff8fc7" providerId="ADAL" clId="{A3358793-9354-4A7D-83A9-CA5EDB9019B6}" dt="2024-07-03T19:57:58.999" v="12" actId="47"/>
        <pc:sldMkLst>
          <pc:docMk/>
          <pc:sldMk cId="629776448" sldId="2147481273"/>
        </pc:sldMkLst>
      </pc:sldChg>
      <pc:sldChg chg="modSp mod">
        <pc:chgData name="David Vachala" userId="91433487-0c4d-408d-9c05-4db9b7ff8fc7" providerId="ADAL" clId="{A3358793-9354-4A7D-83A9-CA5EDB9019B6}" dt="2024-07-03T20:14:24.604" v="175" actId="20577"/>
        <pc:sldMkLst>
          <pc:docMk/>
          <pc:sldMk cId="24915280" sldId="2147481274"/>
        </pc:sldMkLst>
        <pc:spChg chg="mod">
          <ac:chgData name="David Vachala" userId="91433487-0c4d-408d-9c05-4db9b7ff8fc7" providerId="ADAL" clId="{A3358793-9354-4A7D-83A9-CA5EDB9019B6}" dt="2024-07-03T20:13:18.007" v="164"/>
          <ac:spMkLst>
            <pc:docMk/>
            <pc:sldMk cId="24915280" sldId="2147481274"/>
            <ac:spMk id="8" creationId="{88B82E67-C906-4FA9-BD44-A226DC6C19B0}"/>
          </ac:spMkLst>
        </pc:spChg>
        <pc:spChg chg="mod">
          <ac:chgData name="David Vachala" userId="91433487-0c4d-408d-9c05-4db9b7ff8fc7" providerId="ADAL" clId="{A3358793-9354-4A7D-83A9-CA5EDB9019B6}" dt="2024-07-03T20:14:10.336" v="167"/>
          <ac:spMkLst>
            <pc:docMk/>
            <pc:sldMk cId="24915280" sldId="2147481274"/>
            <ac:spMk id="14" creationId="{6E31850A-D536-41F0-9D96-7836AAC5E502}"/>
          </ac:spMkLst>
        </pc:spChg>
        <pc:spChg chg="mod">
          <ac:chgData name="David Vachala" userId="91433487-0c4d-408d-9c05-4db9b7ff8fc7" providerId="ADAL" clId="{A3358793-9354-4A7D-83A9-CA5EDB9019B6}" dt="2024-07-03T20:14:24.604" v="175" actId="20577"/>
          <ac:spMkLst>
            <pc:docMk/>
            <pc:sldMk cId="24915280" sldId="2147481274"/>
            <ac:spMk id="15" creationId="{039E4815-406A-447F-A41F-26286A4CD799}"/>
          </ac:spMkLst>
        </pc:spChg>
        <pc:picChg chg="mod">
          <ac:chgData name="David Vachala" userId="91433487-0c4d-408d-9c05-4db9b7ff8fc7" providerId="ADAL" clId="{A3358793-9354-4A7D-83A9-CA5EDB9019B6}" dt="2024-07-03T20:12:44.452" v="158"/>
          <ac:picMkLst>
            <pc:docMk/>
            <pc:sldMk cId="24915280" sldId="2147481274"/>
            <ac:picMk id="7" creationId="{B0BD3314-776A-44E8-9050-B1333A393952}"/>
          </ac:picMkLst>
        </pc:picChg>
      </pc:sldChg>
      <pc:sldChg chg="del">
        <pc:chgData name="David Vachala" userId="91433487-0c4d-408d-9c05-4db9b7ff8fc7" providerId="ADAL" clId="{A3358793-9354-4A7D-83A9-CA5EDB9019B6}" dt="2024-07-03T19:58:06.202" v="14" actId="47"/>
        <pc:sldMkLst>
          <pc:docMk/>
          <pc:sldMk cId="791892494" sldId="2147481275"/>
        </pc:sldMkLst>
      </pc:sldChg>
      <pc:sldChg chg="del">
        <pc:chgData name="David Vachala" userId="91433487-0c4d-408d-9c05-4db9b7ff8fc7" providerId="ADAL" clId="{A3358793-9354-4A7D-83A9-CA5EDB9019B6}" dt="2024-07-03T19:58:08.463" v="15" actId="47"/>
        <pc:sldMkLst>
          <pc:docMk/>
          <pc:sldMk cId="2488030513" sldId="2147481276"/>
        </pc:sldMkLst>
      </pc:sldChg>
      <pc:sldChg chg="del">
        <pc:chgData name="David Vachala" userId="91433487-0c4d-408d-9c05-4db9b7ff8fc7" providerId="ADAL" clId="{A3358793-9354-4A7D-83A9-CA5EDB9019B6}" dt="2024-07-03T19:58:08.874" v="16" actId="47"/>
        <pc:sldMkLst>
          <pc:docMk/>
          <pc:sldMk cId="2649674729" sldId="2147481277"/>
        </pc:sldMkLst>
      </pc:sldChg>
      <pc:sldChg chg="del">
        <pc:chgData name="David Vachala" userId="91433487-0c4d-408d-9c05-4db9b7ff8fc7" providerId="ADAL" clId="{A3358793-9354-4A7D-83A9-CA5EDB9019B6}" dt="2024-07-03T19:58:09.061" v="17" actId="47"/>
        <pc:sldMkLst>
          <pc:docMk/>
          <pc:sldMk cId="2537921188" sldId="2147481278"/>
        </pc:sldMkLst>
      </pc:sldChg>
      <pc:sldChg chg="del">
        <pc:chgData name="David Vachala" userId="91433487-0c4d-408d-9c05-4db9b7ff8fc7" providerId="ADAL" clId="{A3358793-9354-4A7D-83A9-CA5EDB9019B6}" dt="2024-07-03T19:58:09.250" v="18" actId="47"/>
        <pc:sldMkLst>
          <pc:docMk/>
          <pc:sldMk cId="3194758293" sldId="2147481279"/>
        </pc:sldMkLst>
      </pc:sldChg>
      <pc:sldChg chg="del">
        <pc:chgData name="David Vachala" userId="91433487-0c4d-408d-9c05-4db9b7ff8fc7" providerId="ADAL" clId="{A3358793-9354-4A7D-83A9-CA5EDB9019B6}" dt="2024-07-03T19:58:09.444" v="19" actId="47"/>
        <pc:sldMkLst>
          <pc:docMk/>
          <pc:sldMk cId="2597935389" sldId="2147481280"/>
        </pc:sldMkLst>
      </pc:sldChg>
      <pc:sldChg chg="del">
        <pc:chgData name="David Vachala" userId="91433487-0c4d-408d-9c05-4db9b7ff8fc7" providerId="ADAL" clId="{A3358793-9354-4A7D-83A9-CA5EDB9019B6}" dt="2024-07-03T19:58:09.716" v="20" actId="47"/>
        <pc:sldMkLst>
          <pc:docMk/>
          <pc:sldMk cId="1943224042" sldId="2147481281"/>
        </pc:sldMkLst>
      </pc:sldChg>
      <pc:sldChg chg="del">
        <pc:chgData name="David Vachala" userId="91433487-0c4d-408d-9c05-4db9b7ff8fc7" providerId="ADAL" clId="{A3358793-9354-4A7D-83A9-CA5EDB9019B6}" dt="2024-07-03T19:58:10.587" v="21" actId="47"/>
        <pc:sldMkLst>
          <pc:docMk/>
          <pc:sldMk cId="2321986486" sldId="2147481282"/>
        </pc:sldMkLst>
      </pc:sldChg>
      <pc:sldChg chg="del">
        <pc:chgData name="David Vachala" userId="91433487-0c4d-408d-9c05-4db9b7ff8fc7" providerId="ADAL" clId="{A3358793-9354-4A7D-83A9-CA5EDB9019B6}" dt="2024-07-03T19:58:10.776" v="22" actId="47"/>
        <pc:sldMkLst>
          <pc:docMk/>
          <pc:sldMk cId="2904552373" sldId="2147481283"/>
        </pc:sldMkLst>
      </pc:sldChg>
      <pc:sldChg chg="del">
        <pc:chgData name="David Vachala" userId="91433487-0c4d-408d-9c05-4db9b7ff8fc7" providerId="ADAL" clId="{A3358793-9354-4A7D-83A9-CA5EDB9019B6}" dt="2024-07-03T19:58:22.590" v="29" actId="47"/>
        <pc:sldMkLst>
          <pc:docMk/>
          <pc:sldMk cId="3126096773" sldId="2147481284"/>
        </pc:sldMkLst>
      </pc:sldChg>
      <pc:sldChg chg="del">
        <pc:chgData name="David Vachala" userId="91433487-0c4d-408d-9c05-4db9b7ff8fc7" providerId="ADAL" clId="{A3358793-9354-4A7D-83A9-CA5EDB9019B6}" dt="2024-07-03T19:58:22.775" v="30" actId="47"/>
        <pc:sldMkLst>
          <pc:docMk/>
          <pc:sldMk cId="1185249224" sldId="2147481285"/>
        </pc:sldMkLst>
      </pc:sldChg>
      <pc:sldChg chg="del">
        <pc:chgData name="David Vachala" userId="91433487-0c4d-408d-9c05-4db9b7ff8fc7" providerId="ADAL" clId="{A3358793-9354-4A7D-83A9-CA5EDB9019B6}" dt="2024-07-03T19:58:23.420" v="31" actId="47"/>
        <pc:sldMkLst>
          <pc:docMk/>
          <pc:sldMk cId="2351232530" sldId="2147481286"/>
        </pc:sldMkLst>
      </pc:sldChg>
      <pc:sldChg chg="del">
        <pc:chgData name="David Vachala" userId="91433487-0c4d-408d-9c05-4db9b7ff8fc7" providerId="ADAL" clId="{A3358793-9354-4A7D-83A9-CA5EDB9019B6}" dt="2024-07-03T19:58:19.939" v="24" actId="47"/>
        <pc:sldMkLst>
          <pc:docMk/>
          <pc:sldMk cId="3736999597" sldId="2147481287"/>
        </pc:sldMkLst>
      </pc:sldChg>
      <pc:sldChg chg="del">
        <pc:chgData name="David Vachala" userId="91433487-0c4d-408d-9c05-4db9b7ff8fc7" providerId="ADAL" clId="{A3358793-9354-4A7D-83A9-CA5EDB9019B6}" dt="2024-07-03T19:58:21.798" v="27" actId="47"/>
        <pc:sldMkLst>
          <pc:docMk/>
          <pc:sldMk cId="2395698783" sldId="2147481288"/>
        </pc:sldMkLst>
      </pc:sldChg>
      <pc:sldChg chg="del">
        <pc:chgData name="David Vachala" userId="91433487-0c4d-408d-9c05-4db9b7ff8fc7" providerId="ADAL" clId="{A3358793-9354-4A7D-83A9-CA5EDB9019B6}" dt="2024-07-03T19:58:21.151" v="26" actId="47"/>
        <pc:sldMkLst>
          <pc:docMk/>
          <pc:sldMk cId="2171148055" sldId="2147481289"/>
        </pc:sldMkLst>
      </pc:sldChg>
      <pc:sldChg chg="del">
        <pc:chgData name="David Vachala" userId="91433487-0c4d-408d-9c05-4db9b7ff8fc7" providerId="ADAL" clId="{A3358793-9354-4A7D-83A9-CA5EDB9019B6}" dt="2024-07-03T19:58:20.962" v="25" actId="47"/>
        <pc:sldMkLst>
          <pc:docMk/>
          <pc:sldMk cId="4034115241" sldId="2147481290"/>
        </pc:sldMkLst>
      </pc:sldChg>
      <pc:sldChg chg="new">
        <pc:chgData name="David Vachala" userId="91433487-0c4d-408d-9c05-4db9b7ff8fc7" providerId="ADAL" clId="{A3358793-9354-4A7D-83A9-CA5EDB9019B6}" dt="2024-07-03T19:57:51.424" v="0" actId="680"/>
        <pc:sldMkLst>
          <pc:docMk/>
          <pc:sldMk cId="1651044968" sldId="2147481291"/>
        </pc:sldMkLst>
      </pc:sldChg>
      <pc:sldChg chg="add">
        <pc:chgData name="David Vachala" userId="91433487-0c4d-408d-9c05-4db9b7ff8fc7" providerId="ADAL" clId="{A3358793-9354-4A7D-83A9-CA5EDB9019B6}" dt="2024-07-03T19:58:04.418" v="13"/>
        <pc:sldMkLst>
          <pc:docMk/>
          <pc:sldMk cId="945659877" sldId="2147481292"/>
        </pc:sldMkLst>
      </pc:sldChg>
      <pc:sldChg chg="addSp delSp modSp add mod">
        <pc:chgData name="David Vachala" userId="91433487-0c4d-408d-9c05-4db9b7ff8fc7" providerId="ADAL" clId="{A3358793-9354-4A7D-83A9-CA5EDB9019B6}" dt="2024-07-31T11:32:10.667" v="350" actId="14100"/>
        <pc:sldMkLst>
          <pc:docMk/>
          <pc:sldMk cId="4007437166" sldId="2147481293"/>
        </pc:sldMkLst>
        <pc:spChg chg="mod">
          <ac:chgData name="David Vachala" userId="91433487-0c4d-408d-9c05-4db9b7ff8fc7" providerId="ADAL" clId="{A3358793-9354-4A7D-83A9-CA5EDB9019B6}" dt="2024-07-30T18:02:48.579" v="242" actId="20577"/>
          <ac:spMkLst>
            <pc:docMk/>
            <pc:sldMk cId="4007437166" sldId="2147481293"/>
            <ac:spMk id="2" creationId="{342A0E56-D3AB-3F22-68C7-73AE82415A2D}"/>
          </ac:spMkLst>
        </pc:spChg>
        <pc:spChg chg="mod">
          <ac:chgData name="David Vachala" userId="91433487-0c4d-408d-9c05-4db9b7ff8fc7" providerId="ADAL" clId="{A3358793-9354-4A7D-83A9-CA5EDB9019B6}" dt="2024-07-30T18:02:10.986" v="228"/>
          <ac:spMkLst>
            <pc:docMk/>
            <pc:sldMk cId="4007437166" sldId="2147481293"/>
            <ac:spMk id="3" creationId="{8B88786A-74F4-1FA6-BC9F-8145B401BBC1}"/>
          </ac:spMkLst>
        </pc:spChg>
        <pc:spChg chg="add mod">
          <ac:chgData name="David Vachala" userId="91433487-0c4d-408d-9c05-4db9b7ff8fc7" providerId="ADAL" clId="{A3358793-9354-4A7D-83A9-CA5EDB9019B6}" dt="2024-07-31T11:32:10.667" v="350" actId="14100"/>
          <ac:spMkLst>
            <pc:docMk/>
            <pc:sldMk cId="4007437166" sldId="2147481293"/>
            <ac:spMk id="8" creationId="{92D0C8FC-0C27-61DF-B275-5D8E910EB638}"/>
          </ac:spMkLst>
        </pc:spChg>
        <pc:picChg chg="add del">
          <ac:chgData name="David Vachala" userId="91433487-0c4d-408d-9c05-4db9b7ff8fc7" providerId="ADAL" clId="{A3358793-9354-4A7D-83A9-CA5EDB9019B6}" dt="2024-07-31T11:32:00.764" v="347" actId="22"/>
          <ac:picMkLst>
            <pc:docMk/>
            <pc:sldMk cId="4007437166" sldId="2147481293"/>
            <ac:picMk id="6" creationId="{27725506-603C-ACD0-3EE8-CA0F1C5FEFBF}"/>
          </ac:picMkLst>
        </pc:picChg>
        <pc:picChg chg="add mod">
          <ac:chgData name="David Vachala" userId="91433487-0c4d-408d-9c05-4db9b7ff8fc7" providerId="ADAL" clId="{A3358793-9354-4A7D-83A9-CA5EDB9019B6}" dt="2024-07-30T18:01:05.454" v="185" actId="1076"/>
          <ac:picMkLst>
            <pc:docMk/>
            <pc:sldMk cId="4007437166" sldId="2147481293"/>
            <ac:picMk id="1026" creationId="{EAE2BCB3-09B2-ACF9-7570-801552E66D5D}"/>
          </ac:picMkLst>
        </pc:picChg>
      </pc:sldChg>
      <pc:sldChg chg="addSp modSp add mod">
        <pc:chgData name="David Vachala" userId="91433487-0c4d-408d-9c05-4db9b7ff8fc7" providerId="ADAL" clId="{A3358793-9354-4A7D-83A9-CA5EDB9019B6}" dt="2024-07-31T11:32:49.533" v="352" actId="1076"/>
        <pc:sldMkLst>
          <pc:docMk/>
          <pc:sldMk cId="636593198" sldId="2147481294"/>
        </pc:sldMkLst>
        <pc:spChg chg="mod">
          <ac:chgData name="David Vachala" userId="91433487-0c4d-408d-9c05-4db9b7ff8fc7" providerId="ADAL" clId="{A3358793-9354-4A7D-83A9-CA5EDB9019B6}" dt="2024-07-30T18:03:49.648" v="258" actId="27636"/>
          <ac:spMkLst>
            <pc:docMk/>
            <pc:sldMk cId="636593198" sldId="2147481294"/>
            <ac:spMk id="2" creationId="{342A0E56-D3AB-3F22-68C7-73AE82415A2D}"/>
          </ac:spMkLst>
        </pc:spChg>
        <pc:spChg chg="mod">
          <ac:chgData name="David Vachala" userId="91433487-0c4d-408d-9c05-4db9b7ff8fc7" providerId="ADAL" clId="{A3358793-9354-4A7D-83A9-CA5EDB9019B6}" dt="2024-07-30T18:04:17.488" v="267" actId="20577"/>
          <ac:spMkLst>
            <pc:docMk/>
            <pc:sldMk cId="636593198" sldId="2147481294"/>
            <ac:spMk id="3" creationId="{8B88786A-74F4-1FA6-BC9F-8145B401BBC1}"/>
          </ac:spMkLst>
        </pc:spChg>
        <pc:spChg chg="add mod">
          <ac:chgData name="David Vachala" userId="91433487-0c4d-408d-9c05-4db9b7ff8fc7" providerId="ADAL" clId="{A3358793-9354-4A7D-83A9-CA5EDB9019B6}" dt="2024-07-31T11:32:49.533" v="352" actId="1076"/>
          <ac:spMkLst>
            <pc:docMk/>
            <pc:sldMk cId="636593198" sldId="2147481294"/>
            <ac:spMk id="6" creationId="{78DA2584-9FB5-5258-ABE1-C1E84DAFE1D6}"/>
          </ac:spMkLst>
        </pc:spChg>
        <pc:picChg chg="add mod">
          <ac:chgData name="David Vachala" userId="91433487-0c4d-408d-9c05-4db9b7ff8fc7" providerId="ADAL" clId="{A3358793-9354-4A7D-83A9-CA5EDB9019B6}" dt="2024-07-30T18:03:17.179" v="247" actId="14100"/>
          <ac:picMkLst>
            <pc:docMk/>
            <pc:sldMk cId="636593198" sldId="2147481294"/>
            <ac:picMk id="2050" creationId="{0D64BDA2-6125-924B-0A97-F16B94AAFD95}"/>
          </ac:picMkLst>
        </pc:picChg>
      </pc:sldChg>
      <pc:sldChg chg="addSp modSp add mod">
        <pc:chgData name="David Vachala" userId="91433487-0c4d-408d-9c05-4db9b7ff8fc7" providerId="ADAL" clId="{A3358793-9354-4A7D-83A9-CA5EDB9019B6}" dt="2024-07-31T11:33:29.751" v="354" actId="1076"/>
        <pc:sldMkLst>
          <pc:docMk/>
          <pc:sldMk cId="3663190226" sldId="2147481295"/>
        </pc:sldMkLst>
        <pc:spChg chg="mod">
          <ac:chgData name="David Vachala" userId="91433487-0c4d-408d-9c05-4db9b7ff8fc7" providerId="ADAL" clId="{A3358793-9354-4A7D-83A9-CA5EDB9019B6}" dt="2024-07-30T18:05:05.514" v="275" actId="20577"/>
          <ac:spMkLst>
            <pc:docMk/>
            <pc:sldMk cId="3663190226" sldId="2147481295"/>
            <ac:spMk id="2" creationId="{342A0E56-D3AB-3F22-68C7-73AE82415A2D}"/>
          </ac:spMkLst>
        </pc:spChg>
        <pc:spChg chg="mod">
          <ac:chgData name="David Vachala" userId="91433487-0c4d-408d-9c05-4db9b7ff8fc7" providerId="ADAL" clId="{A3358793-9354-4A7D-83A9-CA5EDB9019B6}" dt="2024-07-30T18:06:17.251" v="287"/>
          <ac:spMkLst>
            <pc:docMk/>
            <pc:sldMk cId="3663190226" sldId="2147481295"/>
            <ac:spMk id="3" creationId="{8B88786A-74F4-1FA6-BC9F-8145B401BBC1}"/>
          </ac:spMkLst>
        </pc:spChg>
        <pc:spChg chg="add">
          <ac:chgData name="David Vachala" userId="91433487-0c4d-408d-9c05-4db9b7ff8fc7" providerId="ADAL" clId="{A3358793-9354-4A7D-83A9-CA5EDB9019B6}" dt="2024-07-30T18:05:17.300" v="277"/>
          <ac:spMkLst>
            <pc:docMk/>
            <pc:sldMk cId="3663190226" sldId="2147481295"/>
            <ac:spMk id="5" creationId="{E72CED88-35EC-9932-A7E0-771CC17FFA18}"/>
          </ac:spMkLst>
        </pc:spChg>
        <pc:spChg chg="add">
          <ac:chgData name="David Vachala" userId="91433487-0c4d-408d-9c05-4db9b7ff8fc7" providerId="ADAL" clId="{A3358793-9354-4A7D-83A9-CA5EDB9019B6}" dt="2024-07-30T18:05:23.616" v="278"/>
          <ac:spMkLst>
            <pc:docMk/>
            <pc:sldMk cId="3663190226" sldId="2147481295"/>
            <ac:spMk id="6" creationId="{E46F09C1-4504-63C9-96C1-AB7C0402ECF2}"/>
          </ac:spMkLst>
        </pc:spChg>
        <pc:spChg chg="add mod">
          <ac:chgData name="David Vachala" userId="91433487-0c4d-408d-9c05-4db9b7ff8fc7" providerId="ADAL" clId="{A3358793-9354-4A7D-83A9-CA5EDB9019B6}" dt="2024-07-31T11:33:29.751" v="354" actId="1076"/>
          <ac:spMkLst>
            <pc:docMk/>
            <pc:sldMk cId="3663190226" sldId="2147481295"/>
            <ac:spMk id="10" creationId="{C17E889B-6E98-85CD-7B1F-99C6CD6433BF}"/>
          </ac:spMkLst>
        </pc:spChg>
        <pc:picChg chg="add mod">
          <ac:chgData name="David Vachala" userId="91433487-0c4d-408d-9c05-4db9b7ff8fc7" providerId="ADAL" clId="{A3358793-9354-4A7D-83A9-CA5EDB9019B6}" dt="2024-07-30T18:06:01.202" v="283" actId="14100"/>
          <ac:picMkLst>
            <pc:docMk/>
            <pc:sldMk cId="3663190226" sldId="2147481295"/>
            <ac:picMk id="8" creationId="{E04508DD-D584-8614-C78D-104554C43489}"/>
          </ac:picMkLst>
        </pc:picChg>
      </pc:sldChg>
      <pc:sldChg chg="addSp modSp add mod">
        <pc:chgData name="David Vachala" userId="91433487-0c4d-408d-9c05-4db9b7ff8fc7" providerId="ADAL" clId="{A3358793-9354-4A7D-83A9-CA5EDB9019B6}" dt="2024-07-31T11:33:54.958" v="357" actId="1076"/>
        <pc:sldMkLst>
          <pc:docMk/>
          <pc:sldMk cId="135103914" sldId="2147481296"/>
        </pc:sldMkLst>
        <pc:spChg chg="mod">
          <ac:chgData name="David Vachala" userId="91433487-0c4d-408d-9c05-4db9b7ff8fc7" providerId="ADAL" clId="{A3358793-9354-4A7D-83A9-CA5EDB9019B6}" dt="2024-07-30T18:07:14.093" v="298" actId="20577"/>
          <ac:spMkLst>
            <pc:docMk/>
            <pc:sldMk cId="135103914" sldId="2147481296"/>
            <ac:spMk id="2" creationId="{342A0E56-D3AB-3F22-68C7-73AE82415A2D}"/>
          </ac:spMkLst>
        </pc:spChg>
        <pc:spChg chg="mod">
          <ac:chgData name="David Vachala" userId="91433487-0c4d-408d-9c05-4db9b7ff8fc7" providerId="ADAL" clId="{A3358793-9354-4A7D-83A9-CA5EDB9019B6}" dt="2024-07-30T18:07:33.794" v="301"/>
          <ac:spMkLst>
            <pc:docMk/>
            <pc:sldMk cId="135103914" sldId="2147481296"/>
            <ac:spMk id="3" creationId="{8B88786A-74F4-1FA6-BC9F-8145B401BBC1}"/>
          </ac:spMkLst>
        </pc:spChg>
        <pc:spChg chg="add">
          <ac:chgData name="David Vachala" userId="91433487-0c4d-408d-9c05-4db9b7ff8fc7" providerId="ADAL" clId="{A3358793-9354-4A7D-83A9-CA5EDB9019B6}" dt="2024-07-30T18:06:33.077" v="289"/>
          <ac:spMkLst>
            <pc:docMk/>
            <pc:sldMk cId="135103914" sldId="2147481296"/>
            <ac:spMk id="5" creationId="{8632BB7C-336F-438B-0926-5466DA35FF40}"/>
          </ac:spMkLst>
        </pc:spChg>
        <pc:spChg chg="add mod">
          <ac:chgData name="David Vachala" userId="91433487-0c4d-408d-9c05-4db9b7ff8fc7" providerId="ADAL" clId="{A3358793-9354-4A7D-83A9-CA5EDB9019B6}" dt="2024-07-31T11:33:54.958" v="357" actId="1076"/>
          <ac:spMkLst>
            <pc:docMk/>
            <pc:sldMk cId="135103914" sldId="2147481296"/>
            <ac:spMk id="9" creationId="{83B24F7C-DD6C-89A2-2A10-91CC31CF5AD1}"/>
          </ac:spMkLst>
        </pc:spChg>
        <pc:picChg chg="add mod">
          <ac:chgData name="David Vachala" userId="91433487-0c4d-408d-9c05-4db9b7ff8fc7" providerId="ADAL" clId="{A3358793-9354-4A7D-83A9-CA5EDB9019B6}" dt="2024-07-30T18:06:50.135" v="292" actId="1076"/>
          <ac:picMkLst>
            <pc:docMk/>
            <pc:sldMk cId="135103914" sldId="2147481296"/>
            <ac:picMk id="7" creationId="{0B9D5CDF-5709-B25D-D2F3-F40A8F1AD5AC}"/>
          </ac:picMkLst>
        </pc:picChg>
      </pc:sldChg>
      <pc:sldChg chg="addSp delSp modSp add mod">
        <pc:chgData name="David Vachala" userId="91433487-0c4d-408d-9c05-4db9b7ff8fc7" providerId="ADAL" clId="{A3358793-9354-4A7D-83A9-CA5EDB9019B6}" dt="2024-07-31T11:45:42.585" v="542" actId="1076"/>
        <pc:sldMkLst>
          <pc:docMk/>
          <pc:sldMk cId="2493194101" sldId="2147481297"/>
        </pc:sldMkLst>
        <pc:spChg chg="mod">
          <ac:chgData name="David Vachala" userId="91433487-0c4d-408d-9c05-4db9b7ff8fc7" providerId="ADAL" clId="{A3358793-9354-4A7D-83A9-CA5EDB9019B6}" dt="2024-07-30T18:10:17.955" v="320" actId="27636"/>
          <ac:spMkLst>
            <pc:docMk/>
            <pc:sldMk cId="2493194101" sldId="2147481297"/>
            <ac:spMk id="2" creationId="{342A0E56-D3AB-3F22-68C7-73AE82415A2D}"/>
          </ac:spMkLst>
        </pc:spChg>
        <pc:spChg chg="mod">
          <ac:chgData name="David Vachala" userId="91433487-0c4d-408d-9c05-4db9b7ff8fc7" providerId="ADAL" clId="{A3358793-9354-4A7D-83A9-CA5EDB9019B6}" dt="2024-07-30T18:11:44.439" v="345" actId="27636"/>
          <ac:spMkLst>
            <pc:docMk/>
            <pc:sldMk cId="2493194101" sldId="2147481297"/>
            <ac:spMk id="3" creationId="{8B88786A-74F4-1FA6-BC9F-8145B401BBC1}"/>
          </ac:spMkLst>
        </pc:spChg>
        <pc:spChg chg="add del mod">
          <ac:chgData name="David Vachala" userId="91433487-0c4d-408d-9c05-4db9b7ff8fc7" providerId="ADAL" clId="{A3358793-9354-4A7D-83A9-CA5EDB9019B6}" dt="2024-07-31T11:45:20.457" v="537" actId="478"/>
          <ac:spMkLst>
            <pc:docMk/>
            <pc:sldMk cId="2493194101" sldId="2147481297"/>
            <ac:spMk id="6" creationId="{CD50DE8E-9C0A-40B4-86C8-2195F6889E10}"/>
          </ac:spMkLst>
        </pc:spChg>
        <pc:spChg chg="add del mod">
          <ac:chgData name="David Vachala" userId="91433487-0c4d-408d-9c05-4db9b7ff8fc7" providerId="ADAL" clId="{A3358793-9354-4A7D-83A9-CA5EDB9019B6}" dt="2024-07-31T11:45:39.090" v="540" actId="478"/>
          <ac:spMkLst>
            <pc:docMk/>
            <pc:sldMk cId="2493194101" sldId="2147481297"/>
            <ac:spMk id="8" creationId="{E62298E0-6503-AFCD-7409-3EDEA056620D}"/>
          </ac:spMkLst>
        </pc:spChg>
        <pc:spChg chg="add mod">
          <ac:chgData name="David Vachala" userId="91433487-0c4d-408d-9c05-4db9b7ff8fc7" providerId="ADAL" clId="{A3358793-9354-4A7D-83A9-CA5EDB9019B6}" dt="2024-07-31T11:45:42.585" v="542" actId="1076"/>
          <ac:spMkLst>
            <pc:docMk/>
            <pc:sldMk cId="2493194101" sldId="2147481297"/>
            <ac:spMk id="10" creationId="{4109604E-2D09-3199-304A-D9AC95458EFF}"/>
          </ac:spMkLst>
        </pc:spChg>
        <pc:picChg chg="add mod">
          <ac:chgData name="David Vachala" userId="91433487-0c4d-408d-9c05-4db9b7ff8fc7" providerId="ADAL" clId="{A3358793-9354-4A7D-83A9-CA5EDB9019B6}" dt="2024-07-30T18:11:38.186" v="339" actId="1076"/>
          <ac:picMkLst>
            <pc:docMk/>
            <pc:sldMk cId="2493194101" sldId="2147481297"/>
            <ac:picMk id="5122" creationId="{794BF22D-4839-E819-816B-3B1EF4E69D76}"/>
          </ac:picMkLst>
        </pc:picChg>
      </pc:sldChg>
      <pc:sldChg chg="addSp delSp modSp add mod ord">
        <pc:chgData name="David Vachala" userId="91433487-0c4d-408d-9c05-4db9b7ff8fc7" providerId="ADAL" clId="{A3358793-9354-4A7D-83A9-CA5EDB9019B6}" dt="2024-07-31T11:46:48.080" v="545" actId="1076"/>
        <pc:sldMkLst>
          <pc:docMk/>
          <pc:sldMk cId="2532093865" sldId="2147481298"/>
        </pc:sldMkLst>
        <pc:spChg chg="mod">
          <ac:chgData name="David Vachala" userId="91433487-0c4d-408d-9c05-4db9b7ff8fc7" providerId="ADAL" clId="{A3358793-9354-4A7D-83A9-CA5EDB9019B6}" dt="2024-07-31T11:39:46.382" v="391" actId="20577"/>
          <ac:spMkLst>
            <pc:docMk/>
            <pc:sldMk cId="2532093865" sldId="2147481298"/>
            <ac:spMk id="2" creationId="{342A0E56-D3AB-3F22-68C7-73AE82415A2D}"/>
          </ac:spMkLst>
        </pc:spChg>
        <pc:spChg chg="mod">
          <ac:chgData name="David Vachala" userId="91433487-0c4d-408d-9c05-4db9b7ff8fc7" providerId="ADAL" clId="{A3358793-9354-4A7D-83A9-CA5EDB9019B6}" dt="2024-07-31T11:41:04.900" v="450" actId="20577"/>
          <ac:spMkLst>
            <pc:docMk/>
            <pc:sldMk cId="2532093865" sldId="2147481298"/>
            <ac:spMk id="3" creationId="{8B88786A-74F4-1FA6-BC9F-8145B401BBC1}"/>
          </ac:spMkLst>
        </pc:spChg>
        <pc:spChg chg="add">
          <ac:chgData name="David Vachala" userId="91433487-0c4d-408d-9c05-4db9b7ff8fc7" providerId="ADAL" clId="{A3358793-9354-4A7D-83A9-CA5EDB9019B6}" dt="2024-07-31T11:39:59.479" v="394"/>
          <ac:spMkLst>
            <pc:docMk/>
            <pc:sldMk cId="2532093865" sldId="2147481298"/>
            <ac:spMk id="5" creationId="{0C281CC2-7521-0522-F312-650B73F00BED}"/>
          </ac:spMkLst>
        </pc:spChg>
        <pc:spChg chg="add">
          <ac:chgData name="David Vachala" userId="91433487-0c4d-408d-9c05-4db9b7ff8fc7" providerId="ADAL" clId="{A3358793-9354-4A7D-83A9-CA5EDB9019B6}" dt="2024-07-31T11:40:13.191" v="395"/>
          <ac:spMkLst>
            <pc:docMk/>
            <pc:sldMk cId="2532093865" sldId="2147481298"/>
            <ac:spMk id="6" creationId="{81DFA25F-B8B7-C8CA-00A7-20950833304A}"/>
          </ac:spMkLst>
        </pc:spChg>
        <pc:spChg chg="add mod">
          <ac:chgData name="David Vachala" userId="91433487-0c4d-408d-9c05-4db9b7ff8fc7" providerId="ADAL" clId="{A3358793-9354-4A7D-83A9-CA5EDB9019B6}" dt="2024-07-31T11:46:48.080" v="545" actId="1076"/>
          <ac:spMkLst>
            <pc:docMk/>
            <pc:sldMk cId="2532093865" sldId="2147481298"/>
            <ac:spMk id="14" creationId="{39625710-2E51-3ADF-6ECE-0AD6990C72D4}"/>
          </ac:spMkLst>
        </pc:spChg>
        <pc:picChg chg="add mod">
          <ac:chgData name="David Vachala" userId="91433487-0c4d-408d-9c05-4db9b7ff8fc7" providerId="ADAL" clId="{A3358793-9354-4A7D-83A9-CA5EDB9019B6}" dt="2024-07-31T11:40:20.533" v="399" actId="1076"/>
          <ac:picMkLst>
            <pc:docMk/>
            <pc:sldMk cId="2532093865" sldId="2147481298"/>
            <ac:picMk id="8" creationId="{91BA51D0-7026-383F-F612-011E7916EFBA}"/>
          </ac:picMkLst>
        </pc:picChg>
        <pc:picChg chg="add mod">
          <ac:chgData name="David Vachala" userId="91433487-0c4d-408d-9c05-4db9b7ff8fc7" providerId="ADAL" clId="{A3358793-9354-4A7D-83A9-CA5EDB9019B6}" dt="2024-07-31T11:40:34.450" v="402" actId="1076"/>
          <ac:picMkLst>
            <pc:docMk/>
            <pc:sldMk cId="2532093865" sldId="2147481298"/>
            <ac:picMk id="10" creationId="{A12A5AEF-32CC-0330-5B6E-6C93FB920D62}"/>
          </ac:picMkLst>
        </pc:picChg>
        <pc:picChg chg="add del">
          <ac:chgData name="David Vachala" userId="91433487-0c4d-408d-9c05-4db9b7ff8fc7" providerId="ADAL" clId="{A3358793-9354-4A7D-83A9-CA5EDB9019B6}" dt="2024-07-31T11:41:24.691" v="452" actId="22"/>
          <ac:picMkLst>
            <pc:docMk/>
            <pc:sldMk cId="2532093865" sldId="2147481298"/>
            <ac:picMk id="12" creationId="{C6CED688-683B-689B-7CBD-F25A9734AF52}"/>
          </ac:picMkLst>
        </pc:picChg>
      </pc:sldChg>
      <pc:sldChg chg="addSp modSp new mod">
        <pc:chgData name="David Vachala" userId="91433487-0c4d-408d-9c05-4db9b7ff8fc7" providerId="ADAL" clId="{A3358793-9354-4A7D-83A9-CA5EDB9019B6}" dt="2024-07-31T11:43:43.281" v="534" actId="1076"/>
        <pc:sldMkLst>
          <pc:docMk/>
          <pc:sldMk cId="2645434982" sldId="2147481299"/>
        </pc:sldMkLst>
        <pc:spChg chg="mod">
          <ac:chgData name="David Vachala" userId="91433487-0c4d-408d-9c05-4db9b7ff8fc7" providerId="ADAL" clId="{A3358793-9354-4A7D-83A9-CA5EDB9019B6}" dt="2024-07-31T11:41:56.063" v="480" actId="20577"/>
          <ac:spMkLst>
            <pc:docMk/>
            <pc:sldMk cId="2645434982" sldId="2147481299"/>
            <ac:spMk id="2" creationId="{B5C365D1-8B7D-5AF7-8119-598A6A1054D6}"/>
          </ac:spMkLst>
        </pc:spChg>
        <pc:spChg chg="mod">
          <ac:chgData name="David Vachala" userId="91433487-0c4d-408d-9c05-4db9b7ff8fc7" providerId="ADAL" clId="{A3358793-9354-4A7D-83A9-CA5EDB9019B6}" dt="2024-07-31T11:43:35.804" v="532" actId="20577"/>
          <ac:spMkLst>
            <pc:docMk/>
            <pc:sldMk cId="2645434982" sldId="2147481299"/>
            <ac:spMk id="3" creationId="{77224246-193D-224D-007A-77EAF45E38A5}"/>
          </ac:spMkLst>
        </pc:spChg>
        <pc:spChg chg="add mod">
          <ac:chgData name="David Vachala" userId="91433487-0c4d-408d-9c05-4db9b7ff8fc7" providerId="ADAL" clId="{A3358793-9354-4A7D-83A9-CA5EDB9019B6}" dt="2024-07-31T11:43:43.281" v="534" actId="1076"/>
          <ac:spMkLst>
            <pc:docMk/>
            <pc:sldMk cId="2645434982" sldId="2147481299"/>
            <ac:spMk id="6" creationId="{A9E4313C-5D50-19F0-1427-785AB09F1624}"/>
          </ac:spMkLst>
        </pc:spChg>
        <pc:picChg chg="add mod">
          <ac:chgData name="David Vachala" userId="91433487-0c4d-408d-9c05-4db9b7ff8fc7" providerId="ADAL" clId="{A3358793-9354-4A7D-83A9-CA5EDB9019B6}" dt="2024-07-31T11:41:40.263" v="456" actId="1076"/>
          <ac:picMkLst>
            <pc:docMk/>
            <pc:sldMk cId="2645434982" sldId="2147481299"/>
            <ac:picMk id="7170" creationId="{99CBA0BE-9067-16F4-BA32-302F993591B7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gif>
</file>

<file path=ppt/media/image48.gif>
</file>

<file path=ppt/media/image49.png>
</file>

<file path=ppt/media/image5.png>
</file>

<file path=ppt/media/image50.png>
</file>

<file path=ppt/media/image51.png>
</file>

<file path=ppt/media/image52.png>
</file>

<file path=ppt/media/image53.gif>
</file>

<file path=ppt/media/image54.gif>
</file>

<file path=ppt/media/image55.svg>
</file>

<file path=ppt/media/image56.svg>
</file>

<file path=ppt/media/image57.svg>
</file>

<file path=ppt/media/image58.svg>
</file>

<file path=ppt/media/image59.pn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D30E3-7F68-44F2-9A16-5AF120CA555D}" type="datetimeFigureOut">
              <a:rPr lang="fr-FR" smtClean="0"/>
              <a:t>30/07/2024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CCB4B3-58DA-41FC-907F-0B30A54E36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3683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CB4B3-58DA-41FC-907F-0B30A54E365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9175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Lien vers le call for speaker : https://forms.office.com/r/N18UUUK36p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CB4B3-58DA-41FC-907F-0B30A54E365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48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Lien vers l’enquête : https://forms.office.com/r/pP1P8Lq4tw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CB4B3-58DA-41FC-907F-0B30A54E3657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9792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pour une image  14">
            <a:extLst>
              <a:ext uri="{FF2B5EF4-FFF2-40B4-BE49-F238E27FC236}">
                <a16:creationId xmlns:a16="http://schemas.microsoft.com/office/drawing/2014/main" id="{6ED7C7AA-EAB6-4940-BAF2-DD1894950B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825160" cy="685800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E27C6E0-BCC8-4423-8ACC-C857DFE83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122363"/>
            <a:ext cx="7825160" cy="2387600"/>
          </a:xfrm>
          <a:solidFill>
            <a:srgbClr val="742774">
              <a:alpha val="50000"/>
            </a:srgbClr>
          </a:solidFill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1A65C3-787A-4A5D-A4D3-CD6DAD927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38600" y="3602038"/>
            <a:ext cx="7825160" cy="1213802"/>
          </a:xfrm>
          <a:solidFill>
            <a:srgbClr val="0066FF">
              <a:alpha val="50000"/>
            </a:srgbClr>
          </a:solidFill>
        </p:spPr>
        <p:txBody>
          <a:bodyPr>
            <a:normAutofit/>
          </a:bodyPr>
          <a:lstStyle>
            <a:lvl1pPr marL="0" indent="0" algn="l">
              <a:spcBef>
                <a:spcPts val="2400"/>
              </a:spcBef>
              <a:spcAft>
                <a:spcPts val="2400"/>
              </a:spcAft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 ou supprimez-le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4C4D40-3A4D-43E6-941F-5F04BDDB5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D7A35C5-6941-489A-BD05-C230E63E72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128" y="153892"/>
            <a:ext cx="441263" cy="44126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5281243-7A0C-406C-BD2E-9AF43C825A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9937660" y="283219"/>
            <a:ext cx="1015201" cy="221574"/>
          </a:xfrm>
          <a:prstGeom prst="rect">
            <a:avLst/>
          </a:prstGeom>
        </p:spPr>
      </p:pic>
      <p:pic>
        <p:nvPicPr>
          <p:cNvPr id="11" name="Image 10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ADA651E0-2FAB-4126-BDCB-C7F9C9ECE6C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0689" y="156953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58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pour une image  14">
            <a:extLst>
              <a:ext uri="{FF2B5EF4-FFF2-40B4-BE49-F238E27FC236}">
                <a16:creationId xmlns:a16="http://schemas.microsoft.com/office/drawing/2014/main" id="{6ED7C7AA-EAB6-4940-BAF2-DD1894950B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825160" cy="685800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fr-FR"/>
          </a:p>
        </p:txBody>
      </p:sp>
      <p:sp>
        <p:nvSpPr>
          <p:cNvPr id="16" name="Larme 15">
            <a:extLst>
              <a:ext uri="{FF2B5EF4-FFF2-40B4-BE49-F238E27FC236}">
                <a16:creationId xmlns:a16="http://schemas.microsoft.com/office/drawing/2014/main" id="{F5531C26-F9C2-4F79-9C24-5220848E14C1}"/>
              </a:ext>
            </a:extLst>
          </p:cNvPr>
          <p:cNvSpPr/>
          <p:nvPr userDrawn="1"/>
        </p:nvSpPr>
        <p:spPr>
          <a:xfrm>
            <a:off x="5328359" y="0"/>
            <a:ext cx="6858000" cy="6858000"/>
          </a:xfrm>
          <a:prstGeom prst="teardrop">
            <a:avLst/>
          </a:prstGeom>
          <a:solidFill>
            <a:srgbClr val="742774">
              <a:alpha val="50000"/>
            </a:srgbClr>
          </a:solidFill>
          <a:ln w="76200">
            <a:solidFill>
              <a:srgbClr val="742774"/>
            </a:solidFill>
            <a:extLst>
              <a:ext uri="{C807C97D-BFC1-408E-A445-0C87EB9F89A2}">
                <ask:lineSketchStyleProps xmlns:ask="http://schemas.microsoft.com/office/drawing/2018/sketchyshapes" sd="885916499">
                  <a:custGeom>
                    <a:avLst/>
                    <a:gdLst>
                      <a:gd name="connsiteX0" fmla="*/ 0 w 6858000"/>
                      <a:gd name="connsiteY0" fmla="*/ 3429000 h 6858000"/>
                      <a:gd name="connsiteX1" fmla="*/ 3429000 w 6858000"/>
                      <a:gd name="connsiteY1" fmla="*/ 0 h 6858000"/>
                      <a:gd name="connsiteX2" fmla="*/ 6858000 w 6858000"/>
                      <a:gd name="connsiteY2" fmla="*/ 0 h 6858000"/>
                      <a:gd name="connsiteX3" fmla="*/ 6858000 w 6858000"/>
                      <a:gd name="connsiteY3" fmla="*/ 3429000 h 6858000"/>
                      <a:gd name="connsiteX4" fmla="*/ 3429000 w 6858000"/>
                      <a:gd name="connsiteY4" fmla="*/ 6858000 h 6858000"/>
                      <a:gd name="connsiteX5" fmla="*/ 0 w 6858000"/>
                      <a:gd name="connsiteY5" fmla="*/ 3429000 h 685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858000" h="6858000" fill="none" extrusionOk="0">
                        <a:moveTo>
                          <a:pt x="0" y="3429000"/>
                        </a:moveTo>
                        <a:cubicBezTo>
                          <a:pt x="-356662" y="1537951"/>
                          <a:pt x="1694094" y="130777"/>
                          <a:pt x="3429000" y="0"/>
                        </a:cubicBezTo>
                        <a:cubicBezTo>
                          <a:pt x="3818563" y="135085"/>
                          <a:pt x="5184566" y="20046"/>
                          <a:pt x="6858000" y="0"/>
                        </a:cubicBezTo>
                        <a:cubicBezTo>
                          <a:pt x="6797011" y="1075024"/>
                          <a:pt x="6731433" y="2040130"/>
                          <a:pt x="6858000" y="3429000"/>
                        </a:cubicBezTo>
                        <a:cubicBezTo>
                          <a:pt x="6871904" y="5354278"/>
                          <a:pt x="5416245" y="6876334"/>
                          <a:pt x="3429000" y="6858000"/>
                        </a:cubicBezTo>
                        <a:cubicBezTo>
                          <a:pt x="1350129" y="6858872"/>
                          <a:pt x="-94981" y="5340109"/>
                          <a:pt x="0" y="3429000"/>
                        </a:cubicBezTo>
                        <a:close/>
                      </a:path>
                      <a:path w="6858000" h="6858000" stroke="0" extrusionOk="0">
                        <a:moveTo>
                          <a:pt x="0" y="3429000"/>
                        </a:moveTo>
                        <a:cubicBezTo>
                          <a:pt x="99255" y="1193223"/>
                          <a:pt x="1801419" y="107880"/>
                          <a:pt x="3429000" y="0"/>
                        </a:cubicBezTo>
                        <a:cubicBezTo>
                          <a:pt x="4719047" y="-11961"/>
                          <a:pt x="6308948" y="77667"/>
                          <a:pt x="6858000" y="0"/>
                        </a:cubicBezTo>
                        <a:cubicBezTo>
                          <a:pt x="6769526" y="764345"/>
                          <a:pt x="6962576" y="2324080"/>
                          <a:pt x="6858000" y="3429000"/>
                        </a:cubicBezTo>
                        <a:cubicBezTo>
                          <a:pt x="6809443" y="5076263"/>
                          <a:pt x="5372160" y="6946033"/>
                          <a:pt x="3429000" y="6858000"/>
                        </a:cubicBezTo>
                        <a:cubicBezTo>
                          <a:pt x="1701082" y="6587894"/>
                          <a:pt x="227572" y="5403162"/>
                          <a:pt x="0" y="34290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E27C6E0-BCC8-4423-8ACC-C857DFE83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720" y="868362"/>
            <a:ext cx="5595040" cy="2387600"/>
          </a:xfrm>
          <a:noFill/>
        </p:spPr>
        <p:txBody>
          <a:bodyPr anchor="b"/>
          <a:lstStyle>
            <a:lvl1pPr algn="l">
              <a:defRPr sz="6000">
                <a:solidFill>
                  <a:srgbClr val="74277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1A65C3-787A-4A5D-A4D3-CD6DAD927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8720" y="3602038"/>
            <a:ext cx="5595040" cy="1213802"/>
          </a:xfrm>
          <a:noFill/>
        </p:spPr>
        <p:txBody>
          <a:bodyPr>
            <a:normAutofit/>
          </a:bodyPr>
          <a:lstStyle>
            <a:lvl1pPr marL="0" indent="0" algn="l">
              <a:spcBef>
                <a:spcPts val="2400"/>
              </a:spcBef>
              <a:spcAft>
                <a:spcPts val="2400"/>
              </a:spcAft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4C4D40-3A4D-43E6-941F-5F04BDDB5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D7A35C5-6941-489A-BD05-C230E63E72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128" y="153892"/>
            <a:ext cx="441263" cy="44126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5281243-7A0C-406C-BD2E-9AF43C825A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9937660" y="283219"/>
            <a:ext cx="1015201" cy="221574"/>
          </a:xfrm>
          <a:prstGeom prst="rect">
            <a:avLst/>
          </a:prstGeom>
        </p:spPr>
      </p:pic>
      <p:pic>
        <p:nvPicPr>
          <p:cNvPr id="11" name="Image 10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ADA651E0-2FAB-4126-BDCB-C7F9C9ECE6C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0689" y="156953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509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>
            <a:extLst>
              <a:ext uri="{FF2B5EF4-FFF2-40B4-BE49-F238E27FC236}">
                <a16:creationId xmlns:a16="http://schemas.microsoft.com/office/drawing/2014/main" id="{D7EF6EA1-278B-46E6-B1D1-3E3A676F29BE}"/>
              </a:ext>
            </a:extLst>
          </p:cNvPr>
          <p:cNvGrpSpPr/>
          <p:nvPr userDrawn="1"/>
        </p:nvGrpSpPr>
        <p:grpSpPr>
          <a:xfrm>
            <a:off x="0" y="185738"/>
            <a:ext cx="1262214" cy="927344"/>
            <a:chOff x="62249" y="880925"/>
            <a:chExt cx="2340716" cy="1719715"/>
          </a:xfrm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FA306CA2-B68B-4667-85A7-EAA7B35AA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5EEBCE9D-DE8D-4BAE-A1FA-E74841C8C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72C6EE11-1A83-45F3-85CC-3C8EBBCC2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3CD569BB-63D2-49B2-9214-320450B63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090" y="105503"/>
            <a:ext cx="10722812" cy="987898"/>
          </a:xfrm>
        </p:spPr>
        <p:txBody>
          <a:bodyPr/>
          <a:lstStyle>
            <a:lvl1pPr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95EC67-11F6-4955-A0F3-9EE6259AC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90" y="1483360"/>
            <a:ext cx="10799710" cy="4693603"/>
          </a:xfr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826D92A-F7FE-457F-ACB1-4E9297A1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172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ECBA51-E5D7-4C79-9462-3F23E6C71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77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209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F08CFC-E16D-4639-89F4-24C4FECE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C4FB9E-2076-431C-8F98-F73665ED6B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3" y="6318280"/>
            <a:ext cx="441263" cy="441263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FD6117A-F8A0-492C-9385-32D95CDE6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440575" y="6447607"/>
            <a:ext cx="1015201" cy="221574"/>
          </a:xfrm>
          <a:prstGeom prst="rect">
            <a:avLst/>
          </a:prstGeom>
        </p:spPr>
      </p:pic>
      <p:pic>
        <p:nvPicPr>
          <p:cNvPr id="5" name="Image 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3FF43AB1-8C95-4714-BFA3-BDE70DD7F5C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604" y="6321341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883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5832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F08CFC-E16D-4639-89F4-24C4FECE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C4FB9E-2076-431C-8F98-F73665ED6B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3" y="6318280"/>
            <a:ext cx="441263" cy="441263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FD6117A-F8A0-492C-9385-32D95CDE6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440575" y="6447607"/>
            <a:ext cx="1015201" cy="221574"/>
          </a:xfrm>
          <a:prstGeom prst="rect">
            <a:avLst/>
          </a:prstGeom>
        </p:spPr>
      </p:pic>
      <p:pic>
        <p:nvPicPr>
          <p:cNvPr id="5" name="Image 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3FF43AB1-8C95-4714-BFA3-BDE70DD7F5C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604" y="6321341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26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F08CFC-E16D-4639-89F4-24C4FECE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784162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C4FB9E-2076-431C-8F98-F73665ED6B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073" y="242736"/>
            <a:ext cx="668870" cy="66887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FD6117A-F8A0-492C-9385-32D95CDE6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9418879" y="437839"/>
            <a:ext cx="1538849" cy="335863"/>
          </a:xfrm>
          <a:prstGeom prst="rect">
            <a:avLst/>
          </a:prstGeom>
        </p:spPr>
      </p:pic>
      <p:pic>
        <p:nvPicPr>
          <p:cNvPr id="5" name="Image 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3FF43AB1-8C95-4714-BFA3-BDE70DD7F5C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2265" y="911606"/>
            <a:ext cx="1218251" cy="72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72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32EEF76C-50F2-4A75-9B6E-E785838ED01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43" y="6318280"/>
            <a:ext cx="441263" cy="441263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3066B553-CD53-4557-A085-4B91C9D44E77}"/>
              </a:ext>
            </a:extLst>
          </p:cNvPr>
          <p:cNvGrpSpPr/>
          <p:nvPr userDrawn="1"/>
        </p:nvGrpSpPr>
        <p:grpSpPr>
          <a:xfrm>
            <a:off x="10854071" y="5892678"/>
            <a:ext cx="1262214" cy="927344"/>
            <a:chOff x="62249" y="880925"/>
            <a:chExt cx="2340716" cy="1719715"/>
          </a:xfrm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7C4A6E4E-0A96-484B-A6F3-7C106C474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A26FA958-40F9-4B27-B436-4F54E5F55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2652B242-5968-4711-8FF8-06EA56F1B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89A2700-9AEB-4CAD-AE52-0B78F2FD7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630B74E-6624-4B10-A7CA-5A6B071C5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56C34A-064E-4B1D-89ED-CBACC2C6A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3693" y="6193423"/>
            <a:ext cx="91128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ctr">
              <a:defRPr sz="1800">
                <a:solidFill>
                  <a:srgbClr val="74277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fld id="{F2D2C361-7486-4AB1-8DE5-A0E4E1B2CF91}" type="slidenum">
              <a:rPr lang="fr-FR" smtClean="0"/>
              <a:pPr/>
              <a:t>‹N°›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11A19E0-E4B9-44A6-A9E9-12B238AE8B3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414107" y="0"/>
            <a:ext cx="1285875" cy="249555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1C425CD-3228-472C-8496-CFEA253E09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9" b="39175"/>
          <a:stretch/>
        </p:blipFill>
        <p:spPr>
          <a:xfrm>
            <a:off x="440575" y="6447607"/>
            <a:ext cx="1015201" cy="221574"/>
          </a:xfrm>
          <a:prstGeom prst="rect">
            <a:avLst/>
          </a:prstGeom>
        </p:spPr>
      </p:pic>
      <p:pic>
        <p:nvPicPr>
          <p:cNvPr id="14" name="Image 13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8BBAF0DE-FACD-4907-B125-FAD27184D7E7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604" y="6321341"/>
            <a:ext cx="803698" cy="47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65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5" r:id="rId4"/>
    <p:sldLayoutId id="2147483664" r:id="rId5"/>
    <p:sldLayoutId id="2147483666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Tx/>
        <a:buNone/>
        <a:defRPr sz="2800" kern="1200">
          <a:solidFill>
            <a:schemeClr val="tx1"/>
          </a:soli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42774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66FF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2C81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B556A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4446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6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.png"/><Relationship Id="rId18" Type="http://schemas.openxmlformats.org/officeDocument/2006/relationships/image" Target="../media/image23.svg"/><Relationship Id="rId26" Type="http://schemas.openxmlformats.org/officeDocument/2006/relationships/image" Target="../media/image4.svg"/><Relationship Id="rId39" Type="http://schemas.openxmlformats.org/officeDocument/2006/relationships/image" Target="../media/image41.png"/><Relationship Id="rId21" Type="http://schemas.openxmlformats.org/officeDocument/2006/relationships/image" Target="../media/image26.png"/><Relationship Id="rId34" Type="http://schemas.openxmlformats.org/officeDocument/2006/relationships/image" Target="../media/image37.svg"/><Relationship Id="rId42" Type="http://schemas.openxmlformats.org/officeDocument/2006/relationships/image" Target="../media/image4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1.svg"/><Relationship Id="rId20" Type="http://schemas.openxmlformats.org/officeDocument/2006/relationships/image" Target="../media/image25.svg"/><Relationship Id="rId29" Type="http://schemas.openxmlformats.org/officeDocument/2006/relationships/image" Target="../media/image32.png"/><Relationship Id="rId41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24" Type="http://schemas.openxmlformats.org/officeDocument/2006/relationships/image" Target="../media/image29.svg"/><Relationship Id="rId32" Type="http://schemas.openxmlformats.org/officeDocument/2006/relationships/image" Target="../media/image35.svg"/><Relationship Id="rId37" Type="http://schemas.openxmlformats.org/officeDocument/2006/relationships/image" Target="../media/image40.png"/><Relationship Id="rId40" Type="http://schemas.microsoft.com/office/2007/relationships/hdphoto" Target="../media/hdphoto2.wdp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23" Type="http://schemas.openxmlformats.org/officeDocument/2006/relationships/image" Target="../media/image28.png"/><Relationship Id="rId28" Type="http://schemas.openxmlformats.org/officeDocument/2006/relationships/image" Target="../media/image31.svg"/><Relationship Id="rId36" Type="http://schemas.openxmlformats.org/officeDocument/2006/relationships/image" Target="../media/image39.svg"/><Relationship Id="rId10" Type="http://schemas.openxmlformats.org/officeDocument/2006/relationships/image" Target="../media/image15.svg"/><Relationship Id="rId19" Type="http://schemas.openxmlformats.org/officeDocument/2006/relationships/image" Target="../media/image24.png"/><Relationship Id="rId31" Type="http://schemas.openxmlformats.org/officeDocument/2006/relationships/image" Target="../media/image34.png"/><Relationship Id="rId4" Type="http://schemas.openxmlformats.org/officeDocument/2006/relationships/image" Target="../media/image9.svg"/><Relationship Id="rId9" Type="http://schemas.openxmlformats.org/officeDocument/2006/relationships/image" Target="../media/image14.png"/><Relationship Id="rId14" Type="http://schemas.openxmlformats.org/officeDocument/2006/relationships/image" Target="../media/image19.svg"/><Relationship Id="rId22" Type="http://schemas.openxmlformats.org/officeDocument/2006/relationships/image" Target="../media/image27.svg"/><Relationship Id="rId27" Type="http://schemas.openxmlformats.org/officeDocument/2006/relationships/image" Target="../media/image30.png"/><Relationship Id="rId30" Type="http://schemas.openxmlformats.org/officeDocument/2006/relationships/image" Target="../media/image33.svg"/><Relationship Id="rId35" Type="http://schemas.openxmlformats.org/officeDocument/2006/relationships/image" Target="../media/image38.png"/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12" Type="http://schemas.openxmlformats.org/officeDocument/2006/relationships/image" Target="../media/image17.svg"/><Relationship Id="rId17" Type="http://schemas.openxmlformats.org/officeDocument/2006/relationships/image" Target="../media/image22.png"/><Relationship Id="rId25" Type="http://schemas.openxmlformats.org/officeDocument/2006/relationships/image" Target="../media/image3.png"/><Relationship Id="rId33" Type="http://schemas.openxmlformats.org/officeDocument/2006/relationships/image" Target="../media/image36.png"/><Relationship Id="rId38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power-apps/maker/data-platform/catalog-overview" TargetMode="External"/><Relationship Id="rId2" Type="http://schemas.openxmlformats.org/officeDocument/2006/relationships/image" Target="../media/image48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power-platform/developer/plan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power-platform/blog/power-apps/ga-of-many-long-time-preview-features/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microsoft.com/en-us/power-platform/blog/power-apps/use-copilot-to-filter-to-quickly-filter-sort-and-search-canvas-app-galleries-with-sharepoint-lists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power-platform/blog/power-apps/new-analysis-engine-now-generally-available/" TargetMode="External"/><Relationship Id="rId2" Type="http://schemas.openxmlformats.org/officeDocument/2006/relationships/image" Target="../media/image53.gi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power-platform/blog/power-pages/delight-your-end-users-with-the-new-file-upload-experience/" TargetMode="External"/><Relationship Id="rId2" Type="http://schemas.openxmlformats.org/officeDocument/2006/relationships/image" Target="../media/image54.gi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svg"/><Relationship Id="rId13" Type="http://schemas.openxmlformats.org/officeDocument/2006/relationships/image" Target="../media/image24.png"/><Relationship Id="rId18" Type="http://schemas.openxmlformats.org/officeDocument/2006/relationships/image" Target="../media/image29.svg"/><Relationship Id="rId3" Type="http://schemas.openxmlformats.org/officeDocument/2006/relationships/image" Target="../media/image8.png"/><Relationship Id="rId21" Type="http://schemas.openxmlformats.org/officeDocument/2006/relationships/image" Target="../media/image59.png"/><Relationship Id="rId7" Type="http://schemas.openxmlformats.org/officeDocument/2006/relationships/image" Target="../media/image12.png"/><Relationship Id="rId12" Type="http://schemas.openxmlformats.org/officeDocument/2006/relationships/image" Target="../media/image23.sv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7.svg"/><Relationship Id="rId20" Type="http://schemas.openxmlformats.org/officeDocument/2006/relationships/image" Target="../media/image4.sv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6.svg"/><Relationship Id="rId11" Type="http://schemas.openxmlformats.org/officeDocument/2006/relationships/image" Target="../media/image22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10" Type="http://schemas.openxmlformats.org/officeDocument/2006/relationships/image" Target="../media/image58.svg"/><Relationship Id="rId19" Type="http://schemas.openxmlformats.org/officeDocument/2006/relationships/image" Target="../media/image3.png"/><Relationship Id="rId4" Type="http://schemas.openxmlformats.org/officeDocument/2006/relationships/image" Target="../media/image55.svg"/><Relationship Id="rId9" Type="http://schemas.openxmlformats.org/officeDocument/2006/relationships/image" Target="../media/image14.png"/><Relationship Id="rId14" Type="http://schemas.openxmlformats.org/officeDocument/2006/relationships/image" Target="../media/image25.svg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.svg"/><Relationship Id="rId18" Type="http://schemas.openxmlformats.org/officeDocument/2006/relationships/image" Target="../media/image3.png"/><Relationship Id="rId26" Type="http://schemas.openxmlformats.org/officeDocument/2006/relationships/image" Target="../media/image36.png"/><Relationship Id="rId3" Type="http://schemas.openxmlformats.org/officeDocument/2006/relationships/image" Target="../media/image55.svg"/><Relationship Id="rId21" Type="http://schemas.openxmlformats.org/officeDocument/2006/relationships/image" Target="../media/image31.svg"/><Relationship Id="rId34" Type="http://schemas.openxmlformats.org/officeDocument/2006/relationships/image" Target="../media/image42.png"/><Relationship Id="rId7" Type="http://schemas.openxmlformats.org/officeDocument/2006/relationships/image" Target="../media/image57.svg"/><Relationship Id="rId12" Type="http://schemas.openxmlformats.org/officeDocument/2006/relationships/image" Target="../media/image18.png"/><Relationship Id="rId17" Type="http://schemas.openxmlformats.org/officeDocument/2006/relationships/image" Target="../media/image29.svg"/><Relationship Id="rId25" Type="http://schemas.openxmlformats.org/officeDocument/2006/relationships/image" Target="../media/image35.svg"/><Relationship Id="rId33" Type="http://schemas.openxmlformats.org/officeDocument/2006/relationships/image" Target="../media/image65.svg"/><Relationship Id="rId2" Type="http://schemas.openxmlformats.org/officeDocument/2006/relationships/image" Target="../media/image8.png"/><Relationship Id="rId16" Type="http://schemas.openxmlformats.org/officeDocument/2006/relationships/image" Target="../media/image28.png"/><Relationship Id="rId20" Type="http://schemas.openxmlformats.org/officeDocument/2006/relationships/image" Target="../media/image30.png"/><Relationship Id="rId29" Type="http://schemas.openxmlformats.org/officeDocument/2006/relationships/image" Target="../media/image61.sv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24" Type="http://schemas.openxmlformats.org/officeDocument/2006/relationships/image" Target="../media/image34.png"/><Relationship Id="rId32" Type="http://schemas.openxmlformats.org/officeDocument/2006/relationships/image" Target="../media/image64.png"/><Relationship Id="rId5" Type="http://schemas.openxmlformats.org/officeDocument/2006/relationships/image" Target="../media/image56.svg"/><Relationship Id="rId15" Type="http://schemas.openxmlformats.org/officeDocument/2006/relationships/image" Target="../media/image21.svg"/><Relationship Id="rId23" Type="http://schemas.openxmlformats.org/officeDocument/2006/relationships/image" Target="../media/image33.svg"/><Relationship Id="rId28" Type="http://schemas.openxmlformats.org/officeDocument/2006/relationships/image" Target="../media/image60.png"/><Relationship Id="rId10" Type="http://schemas.openxmlformats.org/officeDocument/2006/relationships/image" Target="../media/image16.png"/><Relationship Id="rId19" Type="http://schemas.openxmlformats.org/officeDocument/2006/relationships/image" Target="../media/image4.svg"/><Relationship Id="rId31" Type="http://schemas.openxmlformats.org/officeDocument/2006/relationships/image" Target="../media/image63.svg"/><Relationship Id="rId4" Type="http://schemas.openxmlformats.org/officeDocument/2006/relationships/image" Target="../media/image10.png"/><Relationship Id="rId9" Type="http://schemas.openxmlformats.org/officeDocument/2006/relationships/image" Target="../media/image58.svg"/><Relationship Id="rId14" Type="http://schemas.openxmlformats.org/officeDocument/2006/relationships/image" Target="../media/image20.png"/><Relationship Id="rId22" Type="http://schemas.openxmlformats.org/officeDocument/2006/relationships/image" Target="../media/image32.png"/><Relationship Id="rId27" Type="http://schemas.openxmlformats.org/officeDocument/2006/relationships/image" Target="../media/image37.svg"/><Relationship Id="rId30" Type="http://schemas.openxmlformats.org/officeDocument/2006/relationships/image" Target="../media/image62.png"/><Relationship Id="rId8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5.svg"/><Relationship Id="rId18" Type="http://schemas.openxmlformats.org/officeDocument/2006/relationships/image" Target="../media/image3.png"/><Relationship Id="rId3" Type="http://schemas.openxmlformats.org/officeDocument/2006/relationships/image" Target="../media/image9.svg"/><Relationship Id="rId21" Type="http://schemas.openxmlformats.org/officeDocument/2006/relationships/image" Target="../media/image7.png"/><Relationship Id="rId7" Type="http://schemas.openxmlformats.org/officeDocument/2006/relationships/image" Target="../media/image13.svg"/><Relationship Id="rId12" Type="http://schemas.openxmlformats.org/officeDocument/2006/relationships/image" Target="../media/image24.png"/><Relationship Id="rId17" Type="http://schemas.openxmlformats.org/officeDocument/2006/relationships/image" Target="../media/image29.svg"/><Relationship Id="rId2" Type="http://schemas.openxmlformats.org/officeDocument/2006/relationships/image" Target="../media/image8.png"/><Relationship Id="rId16" Type="http://schemas.openxmlformats.org/officeDocument/2006/relationships/image" Target="../media/image28.png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23.svg"/><Relationship Id="rId5" Type="http://schemas.openxmlformats.org/officeDocument/2006/relationships/image" Target="../media/image11.svg"/><Relationship Id="rId15" Type="http://schemas.openxmlformats.org/officeDocument/2006/relationships/image" Target="../media/image27.svg"/><Relationship Id="rId10" Type="http://schemas.openxmlformats.org/officeDocument/2006/relationships/image" Target="../media/image22.png"/><Relationship Id="rId19" Type="http://schemas.openxmlformats.org/officeDocument/2006/relationships/image" Target="../media/image4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Relationship Id="rId1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24.png"/><Relationship Id="rId18" Type="http://schemas.openxmlformats.org/officeDocument/2006/relationships/image" Target="../media/image29.svg"/><Relationship Id="rId3" Type="http://schemas.openxmlformats.org/officeDocument/2006/relationships/image" Target="../media/image8.png"/><Relationship Id="rId21" Type="http://schemas.openxmlformats.org/officeDocument/2006/relationships/image" Target="../media/image45.png"/><Relationship Id="rId7" Type="http://schemas.openxmlformats.org/officeDocument/2006/relationships/image" Target="../media/image12.png"/><Relationship Id="rId12" Type="http://schemas.openxmlformats.org/officeDocument/2006/relationships/image" Target="../media/image23.sv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7.svg"/><Relationship Id="rId20" Type="http://schemas.openxmlformats.org/officeDocument/2006/relationships/image" Target="../media/image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22.png"/><Relationship Id="rId5" Type="http://schemas.openxmlformats.org/officeDocument/2006/relationships/image" Target="../media/image10.png"/><Relationship Id="rId15" Type="http://schemas.openxmlformats.org/officeDocument/2006/relationships/image" Target="../media/image26.png"/><Relationship Id="rId10" Type="http://schemas.openxmlformats.org/officeDocument/2006/relationships/image" Target="../media/image15.svg"/><Relationship Id="rId19" Type="http://schemas.openxmlformats.org/officeDocument/2006/relationships/image" Target="../media/image3.png"/><Relationship Id="rId4" Type="http://schemas.openxmlformats.org/officeDocument/2006/relationships/image" Target="../media/image9.svg"/><Relationship Id="rId9" Type="http://schemas.openxmlformats.org/officeDocument/2006/relationships/image" Target="../media/image14.png"/><Relationship Id="rId14" Type="http://schemas.openxmlformats.org/officeDocument/2006/relationships/image" Target="../media/image2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microsoft.com/office/2007/relationships/hdphoto" Target="../media/hdphoto1.wdp"/><Relationship Id="rId4" Type="http://schemas.openxmlformats.org/officeDocument/2006/relationships/image" Target="../media/image4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microsoft.com/office/2007/relationships/hdphoto" Target="../media/hdphoto2.wdp"/><Relationship Id="rId4" Type="http://schemas.openxmlformats.org/officeDocument/2006/relationships/image" Target="../media/image4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power-apps/maker/canvas-apps/copresence-power-apps-studio#coauthoring-preview" TargetMode="External"/><Relationship Id="rId2" Type="http://schemas.openxmlformats.org/officeDocument/2006/relationships/image" Target="../media/image47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87433" y="4962166"/>
            <a:ext cx="1661316" cy="1922519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42072DFF-CC3B-4629-BF2A-2259CB044259}"/>
              </a:ext>
            </a:extLst>
          </p:cNvPr>
          <p:cNvGrpSpPr/>
          <p:nvPr/>
        </p:nvGrpSpPr>
        <p:grpSpPr>
          <a:xfrm>
            <a:off x="3719454" y="5348699"/>
            <a:ext cx="1339179" cy="1760210"/>
            <a:chOff x="10954599" y="1265743"/>
            <a:chExt cx="944334" cy="1241228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5F1E5442-7D38-4BA8-AEAA-5D47847B8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1104415" y="1590220"/>
              <a:ext cx="794518" cy="91675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E3563BD9-1068-4EBD-A42F-C85083714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1239700" y="1265743"/>
              <a:ext cx="457440" cy="527815"/>
            </a:xfrm>
            <a:prstGeom prst="rect">
              <a:avLst/>
            </a:prstGeom>
          </p:spPr>
        </p:pic>
        <p:pic>
          <p:nvPicPr>
            <p:cNvPr id="11" name="Graphique 10">
              <a:extLst>
                <a:ext uri="{FF2B5EF4-FFF2-40B4-BE49-F238E27FC236}">
                  <a16:creationId xmlns:a16="http://schemas.microsoft.com/office/drawing/2014/main" id="{A469648A-CB11-470B-A139-EF244A447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0189541" y="5190287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0192990" y="-259803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678370" y="-87592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pic>
        <p:nvPicPr>
          <p:cNvPr id="24" name="Graphique 23">
            <a:extLst>
              <a:ext uri="{FF2B5EF4-FFF2-40B4-BE49-F238E27FC236}">
                <a16:creationId xmlns:a16="http://schemas.microsoft.com/office/drawing/2014/main" id="{A93C3E0B-701E-4072-A1F8-550EF86A6F35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4070707" y="6065522"/>
            <a:ext cx="630544" cy="630544"/>
          </a:xfrm>
          <a:prstGeom prst="rect">
            <a:avLst/>
          </a:prstGeom>
        </p:spPr>
      </p:pic>
      <p:pic>
        <p:nvPicPr>
          <p:cNvPr id="26" name="Graphique 25">
            <a:extLst>
              <a:ext uri="{FF2B5EF4-FFF2-40B4-BE49-F238E27FC236}">
                <a16:creationId xmlns:a16="http://schemas.microsoft.com/office/drawing/2014/main" id="{F067F0F5-AEDC-4BA1-BAF2-9BF216EF229D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521365" y="389803"/>
            <a:ext cx="630544" cy="630544"/>
          </a:xfrm>
          <a:prstGeom prst="rect">
            <a:avLst/>
          </a:prstGeom>
        </p:spPr>
      </p:pic>
      <p:pic>
        <p:nvPicPr>
          <p:cNvPr id="27" name="Graphique 26">
            <a:extLst>
              <a:ext uri="{FF2B5EF4-FFF2-40B4-BE49-F238E27FC236}">
                <a16:creationId xmlns:a16="http://schemas.microsoft.com/office/drawing/2014/main" id="{FE133812-CA96-43A1-9998-FD1691D5C38A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0775697" y="365322"/>
            <a:ext cx="630544" cy="630544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2149860" y="212393"/>
            <a:ext cx="78790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FRENCH POWER BREAK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CB892594-7024-4545-AEF5-72B22C06A1A3}"/>
              </a:ext>
            </a:extLst>
          </p:cNvPr>
          <p:cNvSpPr txBox="1"/>
          <p:nvPr/>
        </p:nvSpPr>
        <p:spPr>
          <a:xfrm>
            <a:off x="3382579" y="825771"/>
            <a:ext cx="5413661" cy="92333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fr-FR" sz="3200" dirty="0">
                <a:solidFill>
                  <a:srgbClr val="742774"/>
                </a:solidFill>
                <a:latin typeface="Berlin Sans FB"/>
              </a:rPr>
              <a:t>Mercredi </a:t>
            </a:r>
            <a:r>
              <a:rPr lang="fr-FR" sz="5400" dirty="0">
                <a:solidFill>
                  <a:srgbClr val="742774"/>
                </a:solidFill>
                <a:latin typeface="Berlin Sans FB"/>
              </a:rPr>
              <a:t>31</a:t>
            </a:r>
            <a:r>
              <a:rPr lang="fr-FR" sz="3200" dirty="0">
                <a:solidFill>
                  <a:srgbClr val="742774"/>
                </a:solidFill>
                <a:latin typeface="Berlin Sans FB"/>
              </a:rPr>
              <a:t> juillet 2024 – </a:t>
            </a:r>
            <a:r>
              <a:rPr lang="fr-FR" sz="4400" dirty="0">
                <a:solidFill>
                  <a:srgbClr val="742774"/>
                </a:solidFill>
                <a:latin typeface="Berlin Sans FB"/>
              </a:rPr>
              <a:t>13h</a:t>
            </a:r>
            <a:endParaRPr lang="fr-FR" sz="3200" dirty="0">
              <a:solidFill>
                <a:srgbClr val="742774"/>
              </a:solidFill>
              <a:latin typeface="Berlin Sans FB"/>
            </a:endParaRPr>
          </a:p>
        </p:txBody>
      </p:sp>
      <p:pic>
        <p:nvPicPr>
          <p:cNvPr id="30" name="Graphique 29">
            <a:extLst>
              <a:ext uri="{FF2B5EF4-FFF2-40B4-BE49-F238E27FC236}">
                <a16:creationId xmlns:a16="http://schemas.microsoft.com/office/drawing/2014/main" id="{51280109-CA61-49B8-84B4-C38213CD39BC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4"/>
              </a:ext>
            </a:extLst>
          </a:blip>
          <a:stretch>
            <a:fillRect/>
          </a:stretch>
        </p:blipFill>
        <p:spPr>
          <a:xfrm>
            <a:off x="10875633" y="5678454"/>
            <a:ext cx="630000" cy="630000"/>
          </a:xfrm>
          <a:prstGeom prst="rect">
            <a:avLst/>
          </a:prstGeom>
        </p:spPr>
      </p:pic>
      <p:grpSp>
        <p:nvGrpSpPr>
          <p:cNvPr id="31" name="Groupe 30">
            <a:extLst>
              <a:ext uri="{FF2B5EF4-FFF2-40B4-BE49-F238E27FC236}">
                <a16:creationId xmlns:a16="http://schemas.microsoft.com/office/drawing/2014/main" id="{9F9E08F5-F89A-4DD1-A117-65EDE02C7677}"/>
              </a:ext>
            </a:extLst>
          </p:cNvPr>
          <p:cNvGrpSpPr/>
          <p:nvPr/>
        </p:nvGrpSpPr>
        <p:grpSpPr>
          <a:xfrm>
            <a:off x="10554947" y="2039032"/>
            <a:ext cx="1404384" cy="1636544"/>
            <a:chOff x="320191" y="927597"/>
            <a:chExt cx="1404384" cy="1636544"/>
          </a:xfrm>
        </p:grpSpPr>
        <p:pic>
          <p:nvPicPr>
            <p:cNvPr id="32" name="Graphique 31">
              <a:extLst>
                <a:ext uri="{FF2B5EF4-FFF2-40B4-BE49-F238E27FC236}">
                  <a16:creationId xmlns:a16="http://schemas.microsoft.com/office/drawing/2014/main" id="{8B386882-2951-4BB8-BBCF-C75552B7F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6"/>
                </a:ext>
              </a:extLst>
            </a:blip>
            <a:stretch>
              <a:fillRect/>
            </a:stretch>
          </p:blipFill>
          <p:spPr>
            <a:xfrm>
              <a:off x="320191" y="927597"/>
              <a:ext cx="1215806" cy="1402853"/>
            </a:xfrm>
            <a:prstGeom prst="rect">
              <a:avLst/>
            </a:prstGeom>
          </p:spPr>
        </p:pic>
        <p:pic>
          <p:nvPicPr>
            <p:cNvPr id="33" name="Graphique 32">
              <a:extLst>
                <a:ext uri="{FF2B5EF4-FFF2-40B4-BE49-F238E27FC236}">
                  <a16:creationId xmlns:a16="http://schemas.microsoft.com/office/drawing/2014/main" id="{7C2CC8A2-6256-4DC6-A109-6E7334082C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6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34" name="Graphique 33">
              <a:extLst>
                <a:ext uri="{FF2B5EF4-FFF2-40B4-BE49-F238E27FC236}">
                  <a16:creationId xmlns:a16="http://schemas.microsoft.com/office/drawing/2014/main" id="{169043E7-D295-4C01-8888-046C4EEC2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6"/>
                </a:ext>
              </a:extLst>
            </a:blip>
            <a:stretch>
              <a:fillRect/>
            </a:stretch>
          </p:blipFill>
          <p:spPr>
            <a:xfrm>
              <a:off x="804793" y="1022587"/>
              <a:ext cx="794518" cy="916751"/>
            </a:xfrm>
            <a:prstGeom prst="rect">
              <a:avLst/>
            </a:prstGeom>
          </p:spPr>
        </p:pic>
      </p:grpSp>
      <p:pic>
        <p:nvPicPr>
          <p:cNvPr id="37" name="Image 36">
            <a:extLst>
              <a:ext uri="{FF2B5EF4-FFF2-40B4-BE49-F238E27FC236}">
                <a16:creationId xmlns:a16="http://schemas.microsoft.com/office/drawing/2014/main" id="{DDCB2138-9DAD-4B7D-8846-B68288AF3EAC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BEBA8EAE-BF5A-486C-A8C5-ECC9F3942E4B}">
                <a14:imgProps xmlns:a14="http://schemas.microsoft.com/office/drawing/2010/main">
                  <a14:imgLayer r:embed="rId3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6003" y="2155939"/>
            <a:ext cx="1041842" cy="1041842"/>
          </a:xfrm>
          <a:prstGeom prst="flowChartConnector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3AD62353-66DA-437B-A82D-75433367BE34}"/>
              </a:ext>
            </a:extLst>
          </p:cNvPr>
          <p:cNvSpPr txBox="1"/>
          <p:nvPr/>
        </p:nvSpPr>
        <p:spPr>
          <a:xfrm>
            <a:off x="2500476" y="2117829"/>
            <a:ext cx="2121093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 sz="2400" dirty="0">
                <a:latin typeface="Segoe UI Semibold"/>
                <a:cs typeface="Segoe UI Semibold"/>
              </a:rPr>
              <a:t>Jeff ANGAMA</a:t>
            </a:r>
            <a:endParaRPr lang="fr-FR" dirty="0">
              <a:latin typeface="Segoe UI Semibold"/>
              <a:cs typeface="Segoe UI Semibold"/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C17792EC-B649-4521-8BC0-704F4F4F9823}"/>
              </a:ext>
            </a:extLst>
          </p:cNvPr>
          <p:cNvSpPr txBox="1"/>
          <p:nvPr/>
        </p:nvSpPr>
        <p:spPr>
          <a:xfrm>
            <a:off x="2538954" y="2593739"/>
            <a:ext cx="843796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rgbClr val="742774"/>
                </a:solidFill>
                <a:latin typeface="Segoe UI Semibold"/>
                <a:cs typeface="Segoe UI Semibold"/>
              </a:rPr>
              <a:t>Power Apps / Power Automate </a:t>
            </a:r>
            <a:r>
              <a:rPr lang="fr-FR" dirty="0">
                <a:solidFill>
                  <a:srgbClr val="742774"/>
                </a:solidFill>
                <a:latin typeface="Segoe UI"/>
                <a:cs typeface="Segoe UI"/>
              </a:rPr>
              <a:t>: </a:t>
            </a:r>
            <a:r>
              <a:rPr lang="fr-FR" sz="2000" b="0" i="0" dirty="0">
                <a:effectLst/>
                <a:latin typeface="-apple-system"/>
              </a:rPr>
              <a:t>Assurez la continuité de vos activités avec la sauvegarde des applications Power Platform.</a:t>
            </a:r>
            <a:endParaRPr lang="fr-FR" dirty="0">
              <a:latin typeface="Segoe UI"/>
              <a:cs typeface="Segoe UI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309B52EE-F75E-4904-AF65-5BA395A3D838}"/>
              </a:ext>
            </a:extLst>
          </p:cNvPr>
          <p:cNvSpPr txBox="1"/>
          <p:nvPr/>
        </p:nvSpPr>
        <p:spPr>
          <a:xfrm>
            <a:off x="3719454" y="3657537"/>
            <a:ext cx="2717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Emmanuel GALLIS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4BCB5372-1AB6-44A8-AD04-1395BEABC92C}"/>
              </a:ext>
            </a:extLst>
          </p:cNvPr>
          <p:cNvSpPr txBox="1"/>
          <p:nvPr/>
        </p:nvSpPr>
        <p:spPr>
          <a:xfrm>
            <a:off x="3719454" y="4156047"/>
            <a:ext cx="81146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4277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Power Apps </a:t>
            </a:r>
            <a:r>
              <a:rPr lang="fr-FR" dirty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b="0" i="0" dirty="0">
                <a:effectLst/>
                <a:latin typeface="-apple-system"/>
              </a:rPr>
              <a:t> </a:t>
            </a:r>
            <a:r>
              <a:rPr lang="fr-FR" sz="2000" b="0" i="0" dirty="0">
                <a:effectLst/>
                <a:latin typeface="-apple-system"/>
              </a:rPr>
              <a:t>Applications Power Apps multilingues : une solution simple.</a:t>
            </a:r>
            <a:endParaRPr lang="fr-FR" dirty="0">
              <a:latin typeface="-apple-system"/>
            </a:endParaRPr>
          </a:p>
        </p:txBody>
      </p:sp>
      <p:pic>
        <p:nvPicPr>
          <p:cNvPr id="76" name="Image 75">
            <a:extLst>
              <a:ext uri="{FF2B5EF4-FFF2-40B4-BE49-F238E27FC236}">
                <a16:creationId xmlns:a16="http://schemas.microsoft.com/office/drawing/2014/main" id="{C329057C-A703-4234-8C36-15BC675BA225}"/>
              </a:ext>
            </a:extLst>
          </p:cNvPr>
          <p:cNvPicPr>
            <a:picLocks noChangeAspect="1"/>
          </p:cNvPicPr>
          <p:nvPr/>
        </p:nvPicPr>
        <p:blipFill>
          <a:blip r:embed="rId39">
            <a:extLst>
              <a:ext uri="{BEBA8EAE-BF5A-486C-A8C5-ECC9F3942E4B}">
                <a14:imgProps xmlns:a14="http://schemas.microsoft.com/office/drawing/2010/main">
                  <a14:imgLayer r:embed="rId40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97268" y="3657537"/>
            <a:ext cx="1041842" cy="1041842"/>
          </a:xfrm>
          <a:prstGeom prst="flowChartConnector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7" name="ZoneTexte 76">
            <a:extLst>
              <a:ext uri="{FF2B5EF4-FFF2-40B4-BE49-F238E27FC236}">
                <a16:creationId xmlns:a16="http://schemas.microsoft.com/office/drawing/2014/main" id="{1A19530D-316C-4F74-AFDA-C21D685B312D}"/>
              </a:ext>
            </a:extLst>
          </p:cNvPr>
          <p:cNvSpPr txBox="1"/>
          <p:nvPr/>
        </p:nvSpPr>
        <p:spPr>
          <a:xfrm>
            <a:off x="5428452" y="5454120"/>
            <a:ext cx="44384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>
                <a:solidFill>
                  <a:srgbClr val="742774"/>
                </a:solidFill>
                <a:latin typeface="Berlin Sans FB" panose="020E0602020502020306" pitchFamily="34" charset="0"/>
              </a:rPr>
              <a:t>+ les dernières nouveautés de la plateforme et de la communauté</a:t>
            </a:r>
          </a:p>
        </p:txBody>
      </p:sp>
      <p:pic>
        <p:nvPicPr>
          <p:cNvPr id="2" name="Picture 2" descr="Microsoft">
            <a:extLst>
              <a:ext uri="{FF2B5EF4-FFF2-40B4-BE49-F238E27FC236}">
                <a16:creationId xmlns:a16="http://schemas.microsoft.com/office/drawing/2014/main" id="{46C2EB10-DD82-1675-1466-5BB81E82F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53" y="5689617"/>
            <a:ext cx="548894" cy="49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AI Builder">
            <a:extLst>
              <a:ext uri="{FF2B5EF4-FFF2-40B4-BE49-F238E27FC236}">
                <a16:creationId xmlns:a16="http://schemas.microsoft.com/office/drawing/2014/main" id="{1BB578F7-A061-D86E-6C3E-767ED5994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8683" y="2484087"/>
            <a:ext cx="723900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216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A0E56-D3AB-3F22-68C7-73AE8241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Partager et installer des composants avec le catalogue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88786A-74F4-1FA6-BC9F-8145B401B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7175" y="1483360"/>
            <a:ext cx="4216624" cy="4650403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Le catalogue permet aux créateurs de partager et d’installer des composants et des modèles réutilisables qui sont personnalisés pour leurs organisations</a:t>
            </a:r>
          </a:p>
          <a:p>
            <a:r>
              <a:rPr lang="fr-FR" dirty="0"/>
              <a:t>Les éléments de catalogue doivent être approuvés par un approbateur délégué avant de pouvoir être officiellement publiés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3C3BE-D1AB-F5A2-5E83-8B6358D1A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10</a:t>
            </a:fld>
            <a:endParaRPr lang="fr-F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D64BDA2-6125-924B-0A97-F16B94AAF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90" y="1466900"/>
            <a:ext cx="6380784" cy="455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8DA2584-9FB5-5258-ABE1-C1E84DAFE1D6}"/>
              </a:ext>
            </a:extLst>
          </p:cNvPr>
          <p:cNvSpPr txBox="1"/>
          <p:nvPr/>
        </p:nvSpPr>
        <p:spPr>
          <a:xfrm>
            <a:off x="3100388" y="6133763"/>
            <a:ext cx="68484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Catalog in Power Platform - Power Apps | Microsoft Learn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6593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A0E56-D3AB-3F22-68C7-73AE8241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L’environnement de développement disponible dans les </a:t>
            </a:r>
            <a:r>
              <a:rPr lang="fr-FR" dirty="0" err="1"/>
              <a:t>clouds</a:t>
            </a:r>
            <a:r>
              <a:rPr lang="fr-FR" dirty="0"/>
              <a:t> souverains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88786A-74F4-1FA6-BC9F-8145B401B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5788" y="1483361"/>
            <a:ext cx="3768012" cy="4544216"/>
          </a:xfrm>
        </p:spPr>
        <p:txBody>
          <a:bodyPr/>
          <a:lstStyle/>
          <a:p>
            <a:r>
              <a:rPr lang="fr-FR" dirty="0"/>
              <a:t>le plan Power Apps </a:t>
            </a:r>
            <a:r>
              <a:rPr lang="fr-FR" dirty="0" err="1"/>
              <a:t>Developer</a:t>
            </a:r>
            <a:r>
              <a:rPr lang="fr-FR" dirty="0"/>
              <a:t> est désormais disponible dans les </a:t>
            </a:r>
            <a:r>
              <a:rPr lang="fr-FR" dirty="0" err="1"/>
              <a:t>clouds</a:t>
            </a:r>
            <a:r>
              <a:rPr lang="fr-FR" dirty="0"/>
              <a:t> souverains en commençant par GCC et plus tard cette année sera disponible dans GCCH et DOD.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3C3BE-D1AB-F5A2-5E83-8B6358D1A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11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04508DD-D584-8614-C78D-104554C43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24" y="1744167"/>
            <a:ext cx="6642549" cy="3467127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C17E889B-6E98-85CD-7B1F-99C6CD6433BF}"/>
              </a:ext>
            </a:extLst>
          </p:cNvPr>
          <p:cNvSpPr txBox="1"/>
          <p:nvPr/>
        </p:nvSpPr>
        <p:spPr>
          <a:xfrm>
            <a:off x="554090" y="5381246"/>
            <a:ext cx="68484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About the Power Apps Developer Plan - Power Platform | Microsoft Learn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3190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A0E56-D3AB-3F22-68C7-73AE8241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Amélioration de la gestion des nouvelles fonctionnalités et de la préversion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88786A-74F4-1FA6-BC9F-8145B401B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7024" y="1483360"/>
            <a:ext cx="4676775" cy="4693603"/>
          </a:xfrm>
        </p:spPr>
        <p:txBody>
          <a:bodyPr/>
          <a:lstStyle/>
          <a:p>
            <a:r>
              <a:rPr lang="fr-FR" dirty="0"/>
              <a:t>une nouvelle catégorie qui indique clairement que les fonctionnalités sont GA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3C3BE-D1AB-F5A2-5E83-8B6358D1A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12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B9D5CDF-5709-B25D-D2F3-F40A8F1AD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327" y="1304468"/>
            <a:ext cx="5480673" cy="487249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3B24F7C-DD6C-89A2-2A10-91CC31CF5AD1}"/>
              </a:ext>
            </a:extLst>
          </p:cNvPr>
          <p:cNvSpPr txBox="1"/>
          <p:nvPr/>
        </p:nvSpPr>
        <p:spPr>
          <a:xfrm>
            <a:off x="7210424" y="4101197"/>
            <a:ext cx="33861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3"/>
              </a:rPr>
              <a:t>GA de nombreuses fonctionnalités de préversion de longue date - Microsoft Power Platform Blog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103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A0E56-D3AB-3F22-68C7-73AE8241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Utilisation de </a:t>
            </a:r>
            <a:r>
              <a:rPr lang="fr-FR" dirty="0" err="1"/>
              <a:t>Copilot</a:t>
            </a:r>
            <a:r>
              <a:rPr lang="fr-FR" dirty="0"/>
              <a:t> pour filtrer les </a:t>
            </a:r>
            <a:r>
              <a:rPr lang="fr-FR" dirty="0" err="1"/>
              <a:t>galleries</a:t>
            </a:r>
            <a:r>
              <a:rPr lang="fr-FR" dirty="0"/>
              <a:t> SharePoint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88786A-74F4-1FA6-BC9F-8145B401B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7524" y="1296610"/>
            <a:ext cx="4506965" cy="4693603"/>
          </a:xfrm>
        </p:spPr>
        <p:txBody>
          <a:bodyPr/>
          <a:lstStyle/>
          <a:p>
            <a:r>
              <a:rPr lang="fr-FR" dirty="0"/>
              <a:t>En </a:t>
            </a:r>
            <a:r>
              <a:rPr lang="fr-FR" dirty="0" err="1"/>
              <a:t>preview</a:t>
            </a:r>
            <a:endParaRPr lang="fr-FR" dirty="0"/>
          </a:p>
          <a:p>
            <a:r>
              <a:rPr lang="fr-FR" dirty="0"/>
              <a:t>A partir du 29/07</a:t>
            </a:r>
          </a:p>
          <a:p>
            <a:r>
              <a:rPr lang="fr-FR" dirty="0" err="1"/>
              <a:t>Build</a:t>
            </a:r>
            <a:r>
              <a:rPr lang="fr-FR" dirty="0"/>
              <a:t> version 7.4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3C3BE-D1AB-F5A2-5E83-8B6358D1A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13</a:t>
            </a:fld>
            <a:endParaRPr lang="fr-FR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81DFA25F-B8B7-C8CA-00A7-2095083330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1BA51D0-7026-383F-F612-011E7916E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108" y="1451260"/>
            <a:ext cx="5915542" cy="146748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12A5AEF-32CC-0330-5B6E-6C93FB920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901" y="3132314"/>
            <a:ext cx="5811061" cy="2857899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39625710-2E51-3ADF-6ECE-0AD6990C72D4}"/>
              </a:ext>
            </a:extLst>
          </p:cNvPr>
          <p:cNvSpPr txBox="1"/>
          <p:nvPr/>
        </p:nvSpPr>
        <p:spPr>
          <a:xfrm>
            <a:off x="7370787" y="3695127"/>
            <a:ext cx="350043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4"/>
              </a:rPr>
              <a:t>Utiliser </a:t>
            </a:r>
            <a:r>
              <a:rPr lang="fr-FR" dirty="0" err="1">
                <a:hlinkClick r:id="rId4"/>
              </a:rPr>
              <a:t>Copilot</a:t>
            </a:r>
            <a:r>
              <a:rPr lang="fr-FR" dirty="0">
                <a:hlinkClick r:id="rId4"/>
              </a:rPr>
              <a:t> pour filtrer afin de filtrer, trier et rechercher rapidement des galeries d’applications canevas avec des listes SharePoint - Blog Microsoft Power Platform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2093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C365D1-8B7D-5AF7-8119-598A6A105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Nouveau moteur d’analyse Power Apps Studio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224246-193D-224D-007A-77EAF45E3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7524" y="1483360"/>
            <a:ext cx="4486275" cy="4693603"/>
          </a:xfrm>
        </p:spPr>
        <p:txBody>
          <a:bodyPr>
            <a:normAutofit fontScale="70000" lnSpcReduction="20000"/>
          </a:bodyPr>
          <a:lstStyle/>
          <a:p>
            <a:r>
              <a:rPr lang="fr-FR" dirty="0"/>
              <a:t>Amélioration des performances</a:t>
            </a:r>
          </a:p>
          <a:p>
            <a:endParaRPr lang="fr-FR" dirty="0"/>
          </a:p>
          <a:p>
            <a:r>
              <a:rPr lang="fr-FR" dirty="0"/>
              <a:t>Ces améliorations n’ont aucun impact sur les performances d’exécution d’une application publiée</a:t>
            </a:r>
          </a:p>
          <a:p>
            <a:endParaRPr lang="fr-FR" dirty="0"/>
          </a:p>
          <a:p>
            <a:r>
              <a:rPr lang="fr-FR" dirty="0"/>
              <a:t>Applications existantes :</a:t>
            </a:r>
          </a:p>
          <a:p>
            <a:pPr lvl="1"/>
            <a:r>
              <a:rPr lang="fr-FR" dirty="0"/>
              <a:t>Ouvrez votre application dans Studio.</a:t>
            </a:r>
          </a:p>
          <a:p>
            <a:pPr lvl="1"/>
            <a:r>
              <a:rPr lang="fr-FR" dirty="0"/>
              <a:t>Allez dans Paramètres.</a:t>
            </a:r>
          </a:p>
          <a:p>
            <a:pPr lvl="1"/>
            <a:r>
              <a:rPr lang="fr-FR" dirty="0"/>
              <a:t>Allez à Mises à jour.</a:t>
            </a:r>
          </a:p>
          <a:p>
            <a:pPr lvl="1"/>
            <a:r>
              <a:rPr lang="fr-FR" dirty="0"/>
              <a:t>Recherchez le bouton bascule « Nouveau moteur d’analyse » dans l’onglet Nouveau.</a:t>
            </a:r>
          </a:p>
          <a:p>
            <a:pPr lvl="1"/>
            <a:r>
              <a:rPr lang="fr-FR" dirty="0"/>
              <a:t>Allumez-le.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0364F7-0BEE-92E1-F81A-56E016049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14</a:t>
            </a:fld>
            <a:endParaRPr lang="fr-FR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9CBA0BE-9067-16F4-BA32-302F99359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885950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9E4313C-5D50-19F0-1427-785AB09F1624}"/>
              </a:ext>
            </a:extLst>
          </p:cNvPr>
          <p:cNvSpPr txBox="1"/>
          <p:nvPr/>
        </p:nvSpPr>
        <p:spPr>
          <a:xfrm>
            <a:off x="271463" y="5374640"/>
            <a:ext cx="68484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3"/>
              </a:rPr>
              <a:t>Le nouveau moteur d’analyse est maintenant disponible pour tous ! - Blog sur la plate-forme Microsoft Power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5434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A0E56-D3AB-3F22-68C7-73AE8241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Power Pages : nouvelle expérience de téléchargement de fichiers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88786A-74F4-1FA6-BC9F-8145B401B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160" y="1483361"/>
            <a:ext cx="4000915" cy="4710062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Taille maximale de 10 Go peuvent désormais être téléchargés pour les pièces jointes de formulaire dans les sites Power Pages</a:t>
            </a:r>
          </a:p>
          <a:p>
            <a:r>
              <a:rPr lang="fr-FR" dirty="0"/>
              <a:t>Stockage Blob Azure </a:t>
            </a:r>
          </a:p>
          <a:p>
            <a:r>
              <a:rPr lang="fr-FR" dirty="0"/>
              <a:t>voir la taille des fichiers et la progression du téléchargement, supprimer et télécharger des fichiers, et recevoir des messages d’erreur en cas de problème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3C3BE-D1AB-F5A2-5E83-8B6358D1A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15</a:t>
            </a:fld>
            <a:endParaRPr lang="fr-FR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94BF22D-4839-E819-816B-3B1EF4E69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666875"/>
            <a:ext cx="7867235" cy="338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4109604E-2D09-3199-304A-D9AC95458EFF}"/>
              </a:ext>
            </a:extLst>
          </p:cNvPr>
          <p:cNvSpPr txBox="1"/>
          <p:nvPr/>
        </p:nvSpPr>
        <p:spPr>
          <a:xfrm>
            <a:off x="161925" y="5299258"/>
            <a:ext cx="68484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3"/>
              </a:rPr>
              <a:t>Faites plaisir à vos utilisateurs finaux avec la nouvelle expérience de chargement de fichiers - Microsoft Power Platform Blog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3194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415147" y="5896739"/>
            <a:ext cx="1661317" cy="1922518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1284916" y="5734623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1157350" y="-955897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1554957" y="-723849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1285851" y="408350"/>
            <a:ext cx="96071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SATISFAIT ? UNE REMARQUE ?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11789071-F8C2-4982-B097-5B35F10D12D6}"/>
              </a:ext>
            </a:extLst>
          </p:cNvPr>
          <p:cNvSpPr txBox="1">
            <a:spLocks/>
          </p:cNvSpPr>
          <p:nvPr/>
        </p:nvSpPr>
        <p:spPr>
          <a:xfrm>
            <a:off x="554090" y="1483360"/>
            <a:ext cx="5541910" cy="46936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b="1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Votre avis nous intéresse 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u="sng">
                <a:latin typeface="Segoe UI" panose="020B0502040204020203" pitchFamily="34" charset="0"/>
                <a:cs typeface="Segoe UI" panose="020B0502040204020203" pitchFamily="34" charset="0"/>
              </a:rPr>
              <a:t>Répondez à l’enquête via ce formulaire (1 min)</a:t>
            </a: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L’équipe </a:t>
            </a:r>
            <a:r>
              <a:rPr lang="fr-FR" err="1">
                <a:latin typeface="Segoe UI" panose="020B0502040204020203" pitchFamily="34" charset="0"/>
                <a:cs typeface="Segoe UI" panose="020B0502040204020203" pitchFamily="34" charset="0"/>
              </a:rPr>
              <a:t>Biz</a:t>
            </a: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 Apps French Community adapte le format et les sujets en fonction de vos retours 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Un grand Merci !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05246EE-92BF-473B-8BD9-82A97324B58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64153" y="1496629"/>
            <a:ext cx="5020763" cy="502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1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AC059D25-7A38-43A3-8E8B-18133EEDD495}"/>
              </a:ext>
            </a:extLst>
          </p:cNvPr>
          <p:cNvGrpSpPr/>
          <p:nvPr/>
        </p:nvGrpSpPr>
        <p:grpSpPr>
          <a:xfrm>
            <a:off x="5109594" y="5377757"/>
            <a:ext cx="1661317" cy="1922518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58261B27-14F1-4265-87BD-1912292B6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93546697-4A19-47AD-A83F-AA8303523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7C1C04E-B621-48BB-B503-C71A47AD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FEE567DB-C1C8-4767-8921-1DC7CAAE8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CE808B56-17CD-457A-A29D-52C2411EB2F0}"/>
              </a:ext>
            </a:extLst>
          </p:cNvPr>
          <p:cNvGrpSpPr/>
          <p:nvPr/>
        </p:nvGrpSpPr>
        <p:grpSpPr>
          <a:xfrm>
            <a:off x="153039" y="4023815"/>
            <a:ext cx="1339179" cy="1760210"/>
            <a:chOff x="10954599" y="1265743"/>
            <a:chExt cx="944334" cy="1241228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7233D227-EBB8-4F5D-88D1-F57DB65EB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1104415" y="1590220"/>
              <a:ext cx="794518" cy="916751"/>
            </a:xfrm>
            <a:prstGeom prst="rect">
              <a:avLst/>
            </a:prstGeom>
          </p:spPr>
        </p:pic>
        <p:pic>
          <p:nvPicPr>
            <p:cNvPr id="10" name="Graphique 9">
              <a:extLst>
                <a:ext uri="{FF2B5EF4-FFF2-40B4-BE49-F238E27FC236}">
                  <a16:creationId xmlns:a16="http://schemas.microsoft.com/office/drawing/2014/main" id="{E5139FC1-F8C5-48DD-AF58-E3E771AC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1239700" y="1265743"/>
              <a:ext cx="457440" cy="527815"/>
            </a:xfrm>
            <a:prstGeom prst="rect">
              <a:avLst/>
            </a:prstGeom>
          </p:spPr>
        </p:pic>
        <p:pic>
          <p:nvPicPr>
            <p:cNvPr id="11" name="Graphique 10">
              <a:extLst>
                <a:ext uri="{FF2B5EF4-FFF2-40B4-BE49-F238E27FC236}">
                  <a16:creationId xmlns:a16="http://schemas.microsoft.com/office/drawing/2014/main" id="{77B70F66-F788-468C-AC9E-376F92ECE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2799E89-1C5C-409C-9CA2-264639973365}"/>
              </a:ext>
            </a:extLst>
          </p:cNvPr>
          <p:cNvGrpSpPr/>
          <p:nvPr/>
        </p:nvGrpSpPr>
        <p:grpSpPr>
          <a:xfrm>
            <a:off x="7268162" y="-261344"/>
            <a:ext cx="2587071" cy="1911793"/>
            <a:chOff x="7302905" y="888738"/>
            <a:chExt cx="2587071" cy="1911793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A223085C-334F-47DB-B166-DF7E295A6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87666DF7-B360-4ED4-A71D-F6F817317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9A646E4D-3661-4694-AEF3-C7BCD9187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B3F72912-2E4A-42A8-9959-ED66404892CF}"/>
              </a:ext>
            </a:extLst>
          </p:cNvPr>
          <p:cNvGrpSpPr/>
          <p:nvPr/>
        </p:nvGrpSpPr>
        <p:grpSpPr>
          <a:xfrm>
            <a:off x="2161375" y="269286"/>
            <a:ext cx="2340716" cy="1719715"/>
            <a:chOff x="62249" y="880925"/>
            <a:chExt cx="2340716" cy="1719715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717FD919-4F24-496E-B171-654F5FF41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56A08DBE-5EB0-41B3-AE0B-13F658EDE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D3D168D3-B082-4C18-A54B-5332E184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pic>
        <p:nvPicPr>
          <p:cNvPr id="20" name="Graphique 19">
            <a:extLst>
              <a:ext uri="{FF2B5EF4-FFF2-40B4-BE49-F238E27FC236}">
                <a16:creationId xmlns:a16="http://schemas.microsoft.com/office/drawing/2014/main" id="{6BD30A42-7C73-4575-AB8C-7521B8DE3C4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9485468" y="3160449"/>
            <a:ext cx="491259" cy="491259"/>
          </a:xfrm>
          <a:prstGeom prst="rect">
            <a:avLst/>
          </a:prstGeom>
        </p:spPr>
      </p:pic>
      <p:pic>
        <p:nvPicPr>
          <p:cNvPr id="22" name="Graphique 21">
            <a:extLst>
              <a:ext uri="{FF2B5EF4-FFF2-40B4-BE49-F238E27FC236}">
                <a16:creationId xmlns:a16="http://schemas.microsoft.com/office/drawing/2014/main" id="{02CCCE3F-971A-4CBC-BD1E-15B4E9E49E8E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050118" y="3166015"/>
            <a:ext cx="491259" cy="49125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A076493A-E0BD-4EF7-8750-7745B20194A9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4010291" y="3166015"/>
            <a:ext cx="491259" cy="491259"/>
          </a:xfrm>
          <a:prstGeom prst="rect">
            <a:avLst/>
          </a:prstGeom>
        </p:spPr>
      </p:pic>
      <p:pic>
        <p:nvPicPr>
          <p:cNvPr id="24" name="Graphique 23">
            <a:extLst>
              <a:ext uri="{FF2B5EF4-FFF2-40B4-BE49-F238E27FC236}">
                <a16:creationId xmlns:a16="http://schemas.microsoft.com/office/drawing/2014/main" id="{04228E97-B42F-4AC5-8A3E-84D4D594B3AF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5970344" y="3166439"/>
            <a:ext cx="490835" cy="490835"/>
          </a:xfrm>
          <a:prstGeom prst="rect">
            <a:avLst/>
          </a:prstGeom>
        </p:spPr>
      </p:pic>
      <p:grpSp>
        <p:nvGrpSpPr>
          <p:cNvPr id="26" name="Groupe 25">
            <a:extLst>
              <a:ext uri="{FF2B5EF4-FFF2-40B4-BE49-F238E27FC236}">
                <a16:creationId xmlns:a16="http://schemas.microsoft.com/office/drawing/2014/main" id="{121C0080-57A8-4898-95D2-246BCAD3BF04}"/>
              </a:ext>
            </a:extLst>
          </p:cNvPr>
          <p:cNvGrpSpPr/>
          <p:nvPr/>
        </p:nvGrpSpPr>
        <p:grpSpPr>
          <a:xfrm>
            <a:off x="10253480" y="3681339"/>
            <a:ext cx="1755853" cy="1576168"/>
            <a:chOff x="10854242" y="1455130"/>
            <a:chExt cx="1238155" cy="1111451"/>
          </a:xfrm>
          <a:solidFill>
            <a:srgbClr val="0B556A">
              <a:alpha val="55000"/>
            </a:srgbClr>
          </a:solidFill>
        </p:grpSpPr>
        <p:pic>
          <p:nvPicPr>
            <p:cNvPr id="27" name="Graphique 26">
              <a:extLst>
                <a:ext uri="{FF2B5EF4-FFF2-40B4-BE49-F238E27FC236}">
                  <a16:creationId xmlns:a16="http://schemas.microsoft.com/office/drawing/2014/main" id="{7279CC21-417E-415C-91CA-A8445BDB0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p:blipFill>
          <p:spPr>
            <a:xfrm>
              <a:off x="11141692" y="1488894"/>
              <a:ext cx="794518" cy="916751"/>
            </a:xfrm>
            <a:prstGeom prst="rect">
              <a:avLst/>
            </a:prstGeom>
          </p:spPr>
        </p:pic>
        <p:pic>
          <p:nvPicPr>
            <p:cNvPr id="28" name="Graphique 27">
              <a:extLst>
                <a:ext uri="{FF2B5EF4-FFF2-40B4-BE49-F238E27FC236}">
                  <a16:creationId xmlns:a16="http://schemas.microsoft.com/office/drawing/2014/main" id="{4DE29018-59E4-4A9E-8A10-5004887AB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11634957" y="1455130"/>
              <a:ext cx="457440" cy="527815"/>
            </a:xfrm>
            <a:prstGeom prst="rect">
              <a:avLst/>
            </a:prstGeom>
          </p:spPr>
        </p:pic>
        <p:pic>
          <p:nvPicPr>
            <p:cNvPr id="29" name="Graphique 28">
              <a:extLst>
                <a:ext uri="{FF2B5EF4-FFF2-40B4-BE49-F238E27FC236}">
                  <a16:creationId xmlns:a16="http://schemas.microsoft.com/office/drawing/2014/main" id="{9794D5B2-00A2-4E6E-838C-8375387F22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10854242" y="1831917"/>
              <a:ext cx="636709" cy="734664"/>
            </a:xfrm>
            <a:prstGeom prst="rect">
              <a:avLst/>
            </a:prstGeom>
          </p:spPr>
        </p:pic>
        <p:pic>
          <p:nvPicPr>
            <p:cNvPr id="30" name="Graphique 29">
              <a:extLst>
                <a:ext uri="{FF2B5EF4-FFF2-40B4-BE49-F238E27FC236}">
                  <a16:creationId xmlns:a16="http://schemas.microsoft.com/office/drawing/2014/main" id="{3FD1E243-BA9F-49AD-88A3-79F65572B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p:blipFill>
          <p:spPr>
            <a:xfrm>
              <a:off x="11025127" y="1487414"/>
              <a:ext cx="429460" cy="495531"/>
            </a:xfrm>
            <a:prstGeom prst="rect">
              <a:avLst/>
            </a:prstGeom>
          </p:spPr>
        </p:pic>
        <p:pic>
          <p:nvPicPr>
            <p:cNvPr id="31" name="Graphique 30">
              <a:extLst>
                <a:ext uri="{FF2B5EF4-FFF2-40B4-BE49-F238E27FC236}">
                  <a16:creationId xmlns:a16="http://schemas.microsoft.com/office/drawing/2014/main" id="{82669D80-3993-4CEB-8E65-AA87D150B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p:blipFill>
          <p:spPr>
            <a:xfrm>
              <a:off x="11555336" y="2060315"/>
              <a:ext cx="429460" cy="495531"/>
            </a:xfrm>
            <a:prstGeom prst="rect">
              <a:avLst/>
            </a:prstGeom>
          </p:spPr>
        </p:pic>
      </p:grpSp>
      <p:sp>
        <p:nvSpPr>
          <p:cNvPr id="32" name="ZoneTexte 31">
            <a:extLst>
              <a:ext uri="{FF2B5EF4-FFF2-40B4-BE49-F238E27FC236}">
                <a16:creationId xmlns:a16="http://schemas.microsoft.com/office/drawing/2014/main" id="{2039521D-5521-4FA9-B27E-40DF9488BA9B}"/>
              </a:ext>
            </a:extLst>
          </p:cNvPr>
          <p:cNvSpPr txBox="1"/>
          <p:nvPr/>
        </p:nvSpPr>
        <p:spPr>
          <a:xfrm>
            <a:off x="3060270" y="2033253"/>
            <a:ext cx="50385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>
                <a:solidFill>
                  <a:schemeClr val="tx1">
                    <a:lumMod val="65000"/>
                    <a:lumOff val="35000"/>
                  </a:schemeClr>
                </a:solidFill>
                <a:latin typeface="Congenial Black" panose="020B0604020202020204" pitchFamily="2" charset="0"/>
              </a:rPr>
              <a:t>A  la  prochaine  !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3CD78EB7-563C-4025-87ED-8064992121A5}"/>
              </a:ext>
            </a:extLst>
          </p:cNvPr>
          <p:cNvSpPr txBox="1"/>
          <p:nvPr/>
        </p:nvSpPr>
        <p:spPr>
          <a:xfrm>
            <a:off x="834369" y="3863099"/>
            <a:ext cx="9490362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48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/>
                <a:cs typeface="Segoe UI Semibold"/>
              </a:rPr>
              <a:t>Mercredi </a:t>
            </a: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/>
                <a:cs typeface="Segoe UI Semibold"/>
              </a:rPr>
              <a:t>28</a:t>
            </a:r>
            <a:r>
              <a:rPr lang="fr-FR" sz="48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/>
                <a:cs typeface="Segoe UI Semibold"/>
              </a:rPr>
              <a:t> août à </a:t>
            </a:r>
            <a:r>
              <a:rPr lang="fr-FR" sz="6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/>
                <a:cs typeface="Segoe UI Semibold"/>
              </a:rPr>
              <a:t>13h</a:t>
            </a:r>
            <a:endParaRPr lang="fr-FR" sz="48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bold"/>
              <a:cs typeface="Segoe UI Semibold"/>
            </a:endParaRPr>
          </a:p>
        </p:txBody>
      </p:sp>
      <p:pic>
        <p:nvPicPr>
          <p:cNvPr id="1026" name="Picture 2" descr="Microsoft">
            <a:extLst>
              <a:ext uri="{FF2B5EF4-FFF2-40B4-BE49-F238E27FC236}">
                <a16:creationId xmlns:a16="http://schemas.microsoft.com/office/drawing/2014/main" id="{256F5A27-48B0-1AE6-BE61-711E808F7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8725" y="3160449"/>
            <a:ext cx="548894" cy="49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2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415154" y="5896740"/>
            <a:ext cx="1661316" cy="1922519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1284916" y="5734623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1157350" y="-955897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1554957" y="-723849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2149860" y="408350"/>
            <a:ext cx="78790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FRENCH POWER BREAK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57949E5-C76B-41E4-A234-9FEFD8E7727C}"/>
              </a:ext>
            </a:extLst>
          </p:cNvPr>
          <p:cNvSpPr txBox="1"/>
          <p:nvPr/>
        </p:nvSpPr>
        <p:spPr>
          <a:xfrm>
            <a:off x="5882452" y="136008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2C5CF5A8-3BD5-48C7-ABCB-0D4E764CF6D1}"/>
              </a:ext>
            </a:extLst>
          </p:cNvPr>
          <p:cNvSpPr txBox="1"/>
          <p:nvPr/>
        </p:nvSpPr>
        <p:spPr>
          <a:xfrm>
            <a:off x="4530773" y="1328994"/>
            <a:ext cx="311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i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 événement organisé par…</a:t>
            </a:r>
          </a:p>
        </p:txBody>
      </p:sp>
      <p:pic>
        <p:nvPicPr>
          <p:cNvPr id="40" name="Image 39">
            <a:extLst>
              <a:ext uri="{FF2B5EF4-FFF2-40B4-BE49-F238E27FC236}">
                <a16:creationId xmlns:a16="http://schemas.microsoft.com/office/drawing/2014/main" id="{B99A5B8E-3F8C-413F-80CE-5B954AD816A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132" y="1895172"/>
            <a:ext cx="2247476" cy="2247476"/>
          </a:xfrm>
          <a:prstGeom prst="rect">
            <a:avLst/>
          </a:prstGeom>
        </p:spPr>
      </p:pic>
      <p:pic>
        <p:nvPicPr>
          <p:cNvPr id="45" name="Image 44" descr="Une image contenant texte, signe, clipart&#10;&#10;Description générée automatiquement">
            <a:extLst>
              <a:ext uri="{FF2B5EF4-FFF2-40B4-BE49-F238E27FC236}">
                <a16:creationId xmlns:a16="http://schemas.microsoft.com/office/drawing/2014/main" id="{5EEF6BD0-E7EE-46DE-AFFB-B7878B3947EF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343" y="4134133"/>
            <a:ext cx="3519488" cy="2097591"/>
          </a:xfrm>
          <a:prstGeom prst="rect">
            <a:avLst/>
          </a:prstGeom>
        </p:spPr>
      </p:pic>
      <p:sp>
        <p:nvSpPr>
          <p:cNvPr id="49" name="ZoneTexte 48">
            <a:extLst>
              <a:ext uri="{FF2B5EF4-FFF2-40B4-BE49-F238E27FC236}">
                <a16:creationId xmlns:a16="http://schemas.microsoft.com/office/drawing/2014/main" id="{B0B9418A-40E0-41A6-B1FF-CB0910239602}"/>
              </a:ext>
            </a:extLst>
          </p:cNvPr>
          <p:cNvSpPr txBox="1"/>
          <p:nvPr/>
        </p:nvSpPr>
        <p:spPr>
          <a:xfrm>
            <a:off x="3783060" y="2757300"/>
            <a:ext cx="66753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>
                <a:latin typeface="Segoe UI Semibold" panose="020B0702040204020203" pitchFamily="34" charset="0"/>
                <a:cs typeface="Segoe UI Semibold" panose="020B0702040204020203" pitchFamily="34" charset="0"/>
              </a:rPr>
              <a:t>https://bizappsfrenchcommunity.com/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C412D839-4B7B-4B71-A64E-A034C5FBB180}"/>
              </a:ext>
            </a:extLst>
          </p:cNvPr>
          <p:cNvSpPr txBox="1"/>
          <p:nvPr/>
        </p:nvSpPr>
        <p:spPr>
          <a:xfrm>
            <a:off x="4530773" y="4093273"/>
            <a:ext cx="2286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i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 association avec…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5127C032-063A-4B63-B694-127C12F8B489}"/>
              </a:ext>
            </a:extLst>
          </p:cNvPr>
          <p:cNvSpPr txBox="1"/>
          <p:nvPr/>
        </p:nvSpPr>
        <p:spPr>
          <a:xfrm>
            <a:off x="4230108" y="5543139"/>
            <a:ext cx="2887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>
                <a:latin typeface="Segoe UI Semibold" panose="020B0702040204020203" pitchFamily="34" charset="0"/>
                <a:cs typeface="Segoe UI Semibold" panose="020B0702040204020203" pitchFamily="34" charset="0"/>
              </a:rPr>
              <a:t>https://ppfc.fr/</a:t>
            </a:r>
          </a:p>
        </p:txBody>
      </p:sp>
    </p:spTree>
    <p:extLst>
      <p:ext uri="{BB962C8B-B14F-4D97-AF65-F5344CB8AC3E}">
        <p14:creationId xmlns:p14="http://schemas.microsoft.com/office/powerpoint/2010/main" val="1958773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3AA828FF-5EB5-443A-B23E-390D8DA1E1F6}"/>
              </a:ext>
            </a:extLst>
          </p:cNvPr>
          <p:cNvGrpSpPr/>
          <p:nvPr/>
        </p:nvGrpSpPr>
        <p:grpSpPr>
          <a:xfrm>
            <a:off x="-415154" y="5896740"/>
            <a:ext cx="1661316" cy="1922519"/>
            <a:chOff x="10918047" y="1223507"/>
            <a:chExt cx="1171492" cy="1355682"/>
          </a:xfrm>
          <a:solidFill>
            <a:srgbClr val="0B556A">
              <a:alpha val="30000"/>
            </a:srgbClr>
          </a:solidFill>
        </p:grpSpPr>
        <p:pic>
          <p:nvPicPr>
            <p:cNvPr id="4" name="Graphique 3">
              <a:extLst>
                <a:ext uri="{FF2B5EF4-FFF2-40B4-BE49-F238E27FC236}">
                  <a16:creationId xmlns:a16="http://schemas.microsoft.com/office/drawing/2014/main" id="{7B877CB9-F65C-480E-B05C-FCFC6550E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295021" y="1662438"/>
              <a:ext cx="794518" cy="916751"/>
            </a:xfrm>
            <a:prstGeom prst="rect">
              <a:avLst/>
            </a:prstGeom>
          </p:spPr>
        </p:pic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279383C-FA56-49E8-A05E-97B779023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72954" y="1282510"/>
              <a:ext cx="457440" cy="527815"/>
            </a:xfrm>
            <a:prstGeom prst="rect">
              <a:avLst/>
            </a:prstGeom>
          </p:spPr>
        </p:pic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4FBA63D0-D016-4612-A632-5D1CA1D9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954599" y="1496074"/>
              <a:ext cx="636709" cy="734664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E84BF2EB-EA44-43E0-B009-C88BE5384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918047" y="1223507"/>
              <a:ext cx="429460" cy="495531"/>
            </a:xfrm>
            <a:prstGeom prst="rect">
              <a:avLst/>
            </a:prstGeom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CACDE1F-C022-4342-BA5C-5CBAD0B79E60}"/>
              </a:ext>
            </a:extLst>
          </p:cNvPr>
          <p:cNvGrpSpPr/>
          <p:nvPr/>
        </p:nvGrpSpPr>
        <p:grpSpPr>
          <a:xfrm>
            <a:off x="11284916" y="5734623"/>
            <a:ext cx="2002439" cy="1988590"/>
            <a:chOff x="3067345" y="4799458"/>
            <a:chExt cx="2002439" cy="1988590"/>
          </a:xfrm>
        </p:grpSpPr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687ACAC2-C877-49B0-AAE7-78C1A37EA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67345" y="4869584"/>
              <a:ext cx="1199270" cy="1383774"/>
            </a:xfrm>
            <a:prstGeom prst="rect">
              <a:avLst/>
            </a:prstGeom>
          </p:spPr>
        </p:pic>
        <p:pic>
          <p:nvPicPr>
            <p:cNvPr id="14" name="Graphique 13">
              <a:extLst>
                <a:ext uri="{FF2B5EF4-FFF2-40B4-BE49-F238E27FC236}">
                  <a16:creationId xmlns:a16="http://schemas.microsoft.com/office/drawing/2014/main" id="{E355A342-FD90-4804-AD4E-E688711A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896627" y="5582227"/>
              <a:ext cx="1045045" cy="1205821"/>
            </a:xfrm>
            <a:prstGeom prst="rect">
              <a:avLst/>
            </a:prstGeom>
          </p:spPr>
        </p:pic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A9F64B79-0EF6-476D-9764-2AA485C9F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4112163" y="4799458"/>
              <a:ext cx="957621" cy="1104947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8EAA6DF-91B9-48CC-8C0F-217747164A59}"/>
              </a:ext>
            </a:extLst>
          </p:cNvPr>
          <p:cNvGrpSpPr/>
          <p:nvPr/>
        </p:nvGrpSpPr>
        <p:grpSpPr>
          <a:xfrm>
            <a:off x="11157350" y="-955897"/>
            <a:ext cx="2587071" cy="1911793"/>
            <a:chOff x="7302905" y="888738"/>
            <a:chExt cx="2587071" cy="1911793"/>
          </a:xfrm>
        </p:grpSpPr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A2EBFB47-7EDB-4077-A724-4750AF70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302905" y="888738"/>
              <a:ext cx="1630021" cy="1880794"/>
            </a:xfrm>
            <a:prstGeom prst="rect">
              <a:avLst/>
            </a:prstGeom>
          </p:spPr>
        </p:pic>
        <p:pic>
          <p:nvPicPr>
            <p:cNvPr id="18" name="Graphique 17">
              <a:extLst>
                <a:ext uri="{FF2B5EF4-FFF2-40B4-BE49-F238E27FC236}">
                  <a16:creationId xmlns:a16="http://schemas.microsoft.com/office/drawing/2014/main" id="{0525E1D5-ADC5-4F50-910E-D9915D3D2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8265629" y="1594710"/>
              <a:ext cx="1045045" cy="1205821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810B15C1-8682-45B3-8C11-F7510D6F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9095458" y="1360934"/>
              <a:ext cx="794518" cy="916751"/>
            </a:xfrm>
            <a:prstGeom prst="rect">
              <a:avLst/>
            </a:prstGeom>
          </p:spPr>
        </p:pic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318469F-192A-4C92-BC79-F19B0F038D15}"/>
              </a:ext>
            </a:extLst>
          </p:cNvPr>
          <p:cNvGrpSpPr/>
          <p:nvPr/>
        </p:nvGrpSpPr>
        <p:grpSpPr>
          <a:xfrm>
            <a:off x="-1554957" y="-723849"/>
            <a:ext cx="2340716" cy="1719715"/>
            <a:chOff x="62249" y="880925"/>
            <a:chExt cx="2340716" cy="1719715"/>
          </a:xfrm>
        </p:grpSpPr>
        <p:pic>
          <p:nvPicPr>
            <p:cNvPr id="21" name="Graphique 20">
              <a:extLst>
                <a:ext uri="{FF2B5EF4-FFF2-40B4-BE49-F238E27FC236}">
                  <a16:creationId xmlns:a16="http://schemas.microsoft.com/office/drawing/2014/main" id="{532E7B95-5613-40AC-ACAA-FC840E90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12545" y="880925"/>
              <a:ext cx="1490420" cy="1719715"/>
            </a:xfrm>
            <a:prstGeom prst="rect">
              <a:avLst/>
            </a:prstGeom>
          </p:spPr>
        </p:pic>
        <p:pic>
          <p:nvPicPr>
            <p:cNvPr id="22" name="Graphique 21">
              <a:extLst>
                <a:ext uri="{FF2B5EF4-FFF2-40B4-BE49-F238E27FC236}">
                  <a16:creationId xmlns:a16="http://schemas.microsoft.com/office/drawing/2014/main" id="{FD0765CE-858B-476E-9324-C53AD935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79530" y="1358320"/>
              <a:ext cx="1045045" cy="1205821"/>
            </a:xfrm>
            <a:prstGeom prst="rect">
              <a:avLst/>
            </a:prstGeom>
          </p:spPr>
        </p:pic>
        <p:pic>
          <p:nvPicPr>
            <p:cNvPr id="23" name="Graphique 22">
              <a:extLst>
                <a:ext uri="{FF2B5EF4-FFF2-40B4-BE49-F238E27FC236}">
                  <a16:creationId xmlns:a16="http://schemas.microsoft.com/office/drawing/2014/main" id="{955BFFED-8404-42BF-AA7E-6652FDBED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62249" y="1044479"/>
              <a:ext cx="794518" cy="916751"/>
            </a:xfrm>
            <a:prstGeom prst="rect">
              <a:avLst/>
            </a:prstGeom>
          </p:spPr>
        </p:pic>
      </p:grpSp>
      <p:sp>
        <p:nvSpPr>
          <p:cNvPr id="28" name="ZoneTexte 27">
            <a:extLst>
              <a:ext uri="{FF2B5EF4-FFF2-40B4-BE49-F238E27FC236}">
                <a16:creationId xmlns:a16="http://schemas.microsoft.com/office/drawing/2014/main" id="{F375A38E-CB10-4B26-9B56-9118B240D26D}"/>
              </a:ext>
            </a:extLst>
          </p:cNvPr>
          <p:cNvSpPr txBox="1"/>
          <p:nvPr/>
        </p:nvSpPr>
        <p:spPr>
          <a:xfrm>
            <a:off x="2865604" y="408350"/>
            <a:ext cx="6447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CALL FOR SPEAKER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4DE8EFB-3071-468A-AB67-58360A8FD141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310" y="1673543"/>
            <a:ext cx="4223197" cy="4223197"/>
          </a:xfrm>
          <a:prstGeom prst="rect">
            <a:avLst/>
          </a:prstGeom>
        </p:spPr>
      </p:pic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E112C0A-D15A-43D8-8528-EC55C1F7BF1E}"/>
              </a:ext>
            </a:extLst>
          </p:cNvPr>
          <p:cNvSpPr txBox="1">
            <a:spLocks/>
          </p:cNvSpPr>
          <p:nvPr/>
        </p:nvSpPr>
        <p:spPr>
          <a:xfrm>
            <a:off x="554090" y="1483360"/>
            <a:ext cx="5541910" cy="46936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b="1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Envie de participer et proposer une session speaker 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u="sng">
                <a:latin typeface="Segoe UI" panose="020B0502040204020203" pitchFamily="34" charset="0"/>
                <a:cs typeface="Segoe UI" panose="020B0502040204020203" pitchFamily="34" charset="0"/>
              </a:rPr>
              <a:t>C'est ouvert à tous et gratuit!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Déposes ton sujet de session </a:t>
            </a: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(15 à 20 min ) via ce formulaire &gt;&gt; </a:t>
            </a: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L’équipe </a:t>
            </a:r>
            <a:r>
              <a:rPr lang="fr-FR" err="1">
                <a:latin typeface="Segoe UI" panose="020B0502040204020203" pitchFamily="34" charset="0"/>
                <a:cs typeface="Segoe UI" panose="020B0502040204020203" pitchFamily="34" charset="0"/>
              </a:rPr>
              <a:t>Biz</a:t>
            </a:r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 Apps French Community te recontactera.</a:t>
            </a:r>
          </a:p>
        </p:txBody>
      </p:sp>
    </p:spTree>
    <p:extLst>
      <p:ext uri="{BB962C8B-B14F-4D97-AF65-F5344CB8AC3E}">
        <p14:creationId xmlns:p14="http://schemas.microsoft.com/office/powerpoint/2010/main" val="3815452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Crayons colorés sur fond noir">
            <a:extLst>
              <a:ext uri="{FF2B5EF4-FFF2-40B4-BE49-F238E27FC236}">
                <a16:creationId xmlns:a16="http://schemas.microsoft.com/office/drawing/2014/main" id="{9FAF39F0-1F61-442F-A6A1-A18D92305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2" r="27"/>
          <a:stretch/>
        </p:blipFill>
        <p:spPr>
          <a:xfrm>
            <a:off x="0" y="0"/>
            <a:ext cx="7825160" cy="6858000"/>
          </a:xfrm>
        </p:spPr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E31850A-D536-41F0-9D96-7836AAC5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Autofit/>
          </a:bodyPr>
          <a:lstStyle/>
          <a:p>
            <a:r>
              <a:rPr lang="fr-FR" sz="3600" dirty="0"/>
              <a:t>Assurez la continuité de vos activités avec la sauvegarde des applications Power Platform</a:t>
            </a:r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039E4815-406A-447F-A41F-26286A4CD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7"/>
            <a:ext cx="7825160" cy="2450405"/>
          </a:xfrm>
        </p:spPr>
        <p:txBody>
          <a:bodyPr anchor="ctr">
            <a:norm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fr-FR" sz="2000" dirty="0"/>
              <a:t>Protégez vos données et votre activité contre les pertes accidentelles ou malveillantes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fr-FR" sz="2000" dirty="0"/>
              <a:t>Comprendre les enjeux de la sauvegarde des environnements Power Platform, Découvrir les solutions de sauvegarde natives de Microsoft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fr-FR" sz="2000" dirty="0"/>
              <a:t>Présentation de la solution </a:t>
            </a:r>
            <a:r>
              <a:rPr lang="fr-FR" sz="2000" dirty="0" err="1"/>
              <a:t>AvePoint</a:t>
            </a:r>
            <a:r>
              <a:rPr lang="fr-FR" sz="2000" dirty="0"/>
              <a:t> Cloud Backup pour la Power Platform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0BD3314-776A-44E8-9050-B1333A393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055" y="673332"/>
            <a:ext cx="2582630" cy="2582630"/>
          </a:xfrm>
          <a:prstGeom prst="flowChartConnector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Sous-titre 14">
            <a:extLst>
              <a:ext uri="{FF2B5EF4-FFF2-40B4-BE49-F238E27FC236}">
                <a16:creationId xmlns:a16="http://schemas.microsoft.com/office/drawing/2014/main" id="{88B82E67-C906-4FA9-BD44-A226DC6C19B0}"/>
              </a:ext>
            </a:extLst>
          </p:cNvPr>
          <p:cNvSpPr txBox="1">
            <a:spLocks/>
          </p:cNvSpPr>
          <p:nvPr/>
        </p:nvSpPr>
        <p:spPr>
          <a:xfrm>
            <a:off x="280088" y="3602037"/>
            <a:ext cx="2686598" cy="2853083"/>
          </a:xfrm>
          <a:prstGeom prst="rect">
            <a:avLst/>
          </a:prstGeom>
          <a:solidFill>
            <a:srgbClr val="D8D8D8">
              <a:alpha val="50000"/>
            </a:srgbClr>
          </a:solidFill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2400"/>
              </a:spcAft>
              <a:buFontTx/>
              <a:buNone/>
              <a:defRPr sz="24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42774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66FF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C81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B556A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0"/>
              </a:spcBef>
              <a:spcAft>
                <a:spcPts val="1000"/>
              </a:spcAft>
            </a:pPr>
            <a:r>
              <a:rPr lang="fr-FR" sz="2800" dirty="0">
                <a:latin typeface="Bahnschrift Light SemiCondensed"/>
                <a:cs typeface="Segoe UI"/>
              </a:rPr>
              <a:t>Jeff ANGAMA</a:t>
            </a:r>
            <a:br>
              <a:rPr lang="fr-FR" dirty="0">
                <a:latin typeface="Bahnschrift Light SemiCondensed" panose="020B0502040204020203" pitchFamily="34" charset="0"/>
              </a:rPr>
            </a:br>
            <a:endParaRPr lang="fr-FR" dirty="0">
              <a:latin typeface="Bahnschrift Light SemiCondensed" panose="020B0502040204020203" pitchFamily="34" charset="0"/>
            </a:endParaRPr>
          </a:p>
          <a:p>
            <a:pPr>
              <a:spcBef>
                <a:spcPts val="1000"/>
              </a:spcBef>
              <a:spcAft>
                <a:spcPts val="1000"/>
              </a:spcAft>
            </a:pPr>
            <a:br>
              <a:rPr lang="fr-FR" dirty="0">
                <a:latin typeface="Bahnschrift Light SemiCondensed" panose="020B0502040204020203" pitchFamily="34" charset="0"/>
              </a:rPr>
            </a:br>
            <a:r>
              <a:rPr lang="fr-FR" sz="2000" dirty="0">
                <a:latin typeface="Bahnschrift Light SemiCondensed"/>
                <a:cs typeface="Segoe UI"/>
              </a:rPr>
              <a:t>Architecte de solutions Microsoft | MVP Conférencier</a:t>
            </a:r>
            <a:endParaRPr lang="en-US" sz="1600" dirty="0">
              <a:latin typeface="Bahnschrift Light SemiCondensed"/>
              <a:cs typeface="Segoe U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3084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3"/>
    </mc:Choice>
    <mc:Fallback xmlns="">
      <p:transition spd="slow" advTm="684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A0E56-D3AB-3F22-68C7-73AE8241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88786A-74F4-1FA6-BC9F-8145B401B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3C3BE-D1AB-F5A2-5E83-8B6358D1A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1044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Crayons colorés sur fond noir">
            <a:extLst>
              <a:ext uri="{FF2B5EF4-FFF2-40B4-BE49-F238E27FC236}">
                <a16:creationId xmlns:a16="http://schemas.microsoft.com/office/drawing/2014/main" id="{9FAF39F0-1F61-442F-A6A1-A18D92305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2" r="27"/>
          <a:stretch/>
        </p:blipFill>
        <p:spPr>
          <a:xfrm>
            <a:off x="0" y="0"/>
            <a:ext cx="7825160" cy="6858000"/>
          </a:xfrm>
        </p:spPr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E31850A-D536-41F0-9D96-7836AAC5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Autofit/>
          </a:bodyPr>
          <a:lstStyle/>
          <a:p>
            <a:r>
              <a:rPr lang="fr-FR" sz="4000" dirty="0"/>
              <a:t>Applications Power Apps multilingues : une solution simple</a:t>
            </a:r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039E4815-406A-447F-A41F-26286A4CD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8"/>
            <a:ext cx="7825160" cy="1935162"/>
          </a:xfrm>
        </p:spPr>
        <p:txBody>
          <a:bodyPr anchor="ctr">
            <a:norm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fr-FR" sz="3200"/>
              <a:t>Une </a:t>
            </a:r>
            <a:r>
              <a:rPr lang="fr-FR" sz="3200" dirty="0"/>
              <a:t>méthode extrêmement simple pour permettre à une application Power Apps d'avoir une interface utilisateur dans différentes langues.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0BD3314-776A-44E8-9050-B1333A393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055" y="673332"/>
            <a:ext cx="2582630" cy="2582630"/>
          </a:xfrm>
          <a:prstGeom prst="flowChartConnector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Sous-titre 14">
            <a:extLst>
              <a:ext uri="{FF2B5EF4-FFF2-40B4-BE49-F238E27FC236}">
                <a16:creationId xmlns:a16="http://schemas.microsoft.com/office/drawing/2014/main" id="{88B82E67-C906-4FA9-BD44-A226DC6C19B0}"/>
              </a:ext>
            </a:extLst>
          </p:cNvPr>
          <p:cNvSpPr txBox="1">
            <a:spLocks/>
          </p:cNvSpPr>
          <p:nvPr/>
        </p:nvSpPr>
        <p:spPr>
          <a:xfrm>
            <a:off x="280087" y="3602038"/>
            <a:ext cx="2954775" cy="2778442"/>
          </a:xfrm>
          <a:prstGeom prst="rect">
            <a:avLst/>
          </a:prstGeom>
          <a:solidFill>
            <a:srgbClr val="D8D8D8">
              <a:alpha val="50000"/>
            </a:srgbClr>
          </a:solidFill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2400"/>
              </a:spcAft>
              <a:buFontTx/>
              <a:buNone/>
              <a:defRPr sz="24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42774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66FF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C81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B556A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/>
                <a:ea typeface="+mn-ea"/>
                <a:cs typeface="Segoe UI"/>
              </a:rPr>
              <a:t>Emmanuel GALLIS</a:t>
            </a:r>
            <a:b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/>
                <a:ea typeface="+mn-ea"/>
                <a:cs typeface="Segoe UI"/>
              </a:rPr>
            </a:br>
            <a:br>
              <a:rPr kumimoji="0" lang="fr-F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SemiCondensed"/>
                <a:ea typeface="+mn-ea"/>
                <a:cs typeface="Segoe UI"/>
              </a:rPr>
              <a:t>@R3dKap | MVP | Freelance | Power Apps Jedi Master, SharePoint and Power Automate guru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Light SemiCondensed"/>
              <a:ea typeface="+mn-ea"/>
              <a:cs typeface="Segoe U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1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3"/>
    </mc:Choice>
    <mc:Fallback xmlns="">
      <p:transition spd="slow" advTm="684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A0E56-D3AB-3F22-68C7-73AE8241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88786A-74F4-1FA6-BC9F-8145B401B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3C3BE-D1AB-F5A2-5E83-8B6358D1A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659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Crayons colorés sur fond noir">
            <a:extLst>
              <a:ext uri="{FF2B5EF4-FFF2-40B4-BE49-F238E27FC236}">
                <a16:creationId xmlns:a16="http://schemas.microsoft.com/office/drawing/2014/main" id="{9FAF39F0-1F61-442F-A6A1-A18D92305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2" r="27"/>
          <a:stretch/>
        </p:blipFill>
        <p:spPr>
          <a:xfrm>
            <a:off x="0" y="0"/>
            <a:ext cx="7825160" cy="6858000"/>
          </a:xfrm>
        </p:spPr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E31850A-D536-41F0-9D96-7836AAC5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Nouveautés, liens pratiques, …</a:t>
            </a:r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039E4815-406A-447F-A41F-26286A4CD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37891"/>
            <a:ext cx="7825160" cy="1213802"/>
          </a:xfrm>
        </p:spPr>
        <p:txBody>
          <a:bodyPr>
            <a:normAutofit/>
          </a:bodyPr>
          <a:lstStyle/>
          <a:p>
            <a:r>
              <a:rPr lang="fr-FR" sz="2800"/>
              <a:t>Echanger librement avec les experts de la communauté Francophone Power Platform, 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93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0"/>
    </mc:Choice>
    <mc:Fallback xmlns="">
      <p:transition spd="slow" advTm="468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A0E56-D3AB-3F22-68C7-73AE8241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coédition des Canvas (</a:t>
            </a:r>
            <a:r>
              <a:rPr lang="fr-FR" dirty="0" err="1"/>
              <a:t>preview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88786A-74F4-1FA6-BC9F-8145B401B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7702" y="1483360"/>
            <a:ext cx="4346097" cy="4693603"/>
          </a:xfrm>
        </p:spPr>
        <p:txBody>
          <a:bodyPr/>
          <a:lstStyle/>
          <a:p>
            <a:r>
              <a:rPr lang="fr-FR" dirty="0"/>
              <a:t>jusqu’à 10 créateurs simultanés </a:t>
            </a:r>
          </a:p>
          <a:p>
            <a:r>
              <a:rPr lang="fr-FR" dirty="0"/>
              <a:t>voir les modifications des autres en temps réel et, à l’instar de l’expérience collaborative d’Office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3C3BE-D1AB-F5A2-5E83-8B6358D1A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2C361-7486-4AB1-8DE5-A0E4E1B2CF91}" type="slidenum">
              <a:rPr lang="fr-FR" smtClean="0"/>
              <a:t>9</a:t>
            </a:fld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E2BCB3-09B2-ACF9-7570-801552E66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454" y="1899203"/>
            <a:ext cx="6400930" cy="360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92D0C8FC-0C27-61DF-B275-5D8E910EB638}"/>
              </a:ext>
            </a:extLst>
          </p:cNvPr>
          <p:cNvSpPr txBox="1"/>
          <p:nvPr/>
        </p:nvSpPr>
        <p:spPr>
          <a:xfrm>
            <a:off x="451453" y="5530632"/>
            <a:ext cx="10359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Discover who's working on a canvas app in Power Apps Studio - Power Apps | Microsoft Learn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74371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1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1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d8cb512-8caa-4c62-a230-b198bf2f1b24">
      <Terms xmlns="http://schemas.microsoft.com/office/infopath/2007/PartnerControls"/>
    </lcf76f155ced4ddcb4097134ff3c332f>
    <TaxCatchAll xmlns="d846f08c-19f0-42fa-9c9e-63f1d88fd12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0FDDD2F733E347B6C86CF7AC2D7005" ma:contentTypeVersion="13" ma:contentTypeDescription="Crée un document." ma:contentTypeScope="" ma:versionID="f2c2fc64a0fcfd9a077f2e7a7b4ee1b6">
  <xsd:schema xmlns:xsd="http://www.w3.org/2001/XMLSchema" xmlns:xs="http://www.w3.org/2001/XMLSchema" xmlns:p="http://schemas.microsoft.com/office/2006/metadata/properties" xmlns:ns2="5d8cb512-8caa-4c62-a230-b198bf2f1b24" xmlns:ns3="d846f08c-19f0-42fa-9c9e-63f1d88fd12e" targetNamespace="http://schemas.microsoft.com/office/2006/metadata/properties" ma:root="true" ma:fieldsID="c0f63f06624cfd5835755ad3f969342e" ns2:_="" ns3:_="">
    <xsd:import namespace="5d8cb512-8caa-4c62-a230-b198bf2f1b24"/>
    <xsd:import namespace="d846f08c-19f0-42fa-9c9e-63f1d88fd12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8cb512-8caa-4c62-a230-b198bf2f1b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c9f72b00-a6ac-4d45-8c7b-c16945e771e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46f08c-19f0-42fa-9c9e-63f1d88fd12e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20466ca-7a19-4d0a-a2d3-4329d9da2148}" ma:internalName="TaxCatchAll" ma:showField="CatchAllData" ma:web="d846f08c-19f0-42fa-9c9e-63f1d88fd12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18C74F-8C52-466E-A10D-4AD6BA5C27E3}">
  <ds:schemaRefs>
    <ds:schemaRef ds:uri="http://schemas.microsoft.com/office/2006/metadata/properties"/>
    <ds:schemaRef ds:uri="http://purl.org/dc/terms/"/>
    <ds:schemaRef ds:uri="http://purl.org/dc/elements/1.1/"/>
    <ds:schemaRef ds:uri="http://purl.org/dc/dcmitype/"/>
    <ds:schemaRef ds:uri="http://www.w3.org/XML/1998/namespace"/>
    <ds:schemaRef ds:uri="http://schemas.microsoft.com/office/2006/documentManagement/types"/>
    <ds:schemaRef ds:uri="d846f08c-19f0-42fa-9c9e-63f1d88fd12e"/>
    <ds:schemaRef ds:uri="http://schemas.microsoft.com/office/infopath/2007/PartnerControls"/>
    <ds:schemaRef ds:uri="http://schemas.openxmlformats.org/package/2006/metadata/core-properties"/>
    <ds:schemaRef ds:uri="5d8cb512-8caa-4c62-a230-b198bf2f1b24"/>
  </ds:schemaRefs>
</ds:datastoreItem>
</file>

<file path=customXml/itemProps2.xml><?xml version="1.0" encoding="utf-8"?>
<ds:datastoreItem xmlns:ds="http://schemas.openxmlformats.org/officeDocument/2006/customXml" ds:itemID="{B80EE8E1-327A-4CDF-BD4F-6C5C8D6E4E3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EAFE8F-19D4-4DA1-89CB-BD4F9946F69D}">
  <ds:schemaRefs>
    <ds:schemaRef ds:uri="5d8cb512-8caa-4c62-a230-b198bf2f1b24"/>
    <ds:schemaRef ds:uri="d846f08c-19f0-42fa-9c9e-63f1d88fd12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5b018828-7de2-4a4d-a6a3-c8b8e37ec00f}" enabled="1" method="Privileged" siteId="{8ff2b1a2-2b26-4d76-941e-32c976e307ce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1203</TotalTime>
  <Words>731</Words>
  <Application>Microsoft Office PowerPoint</Application>
  <PresentationFormat>Grand écran</PresentationFormat>
  <Paragraphs>87</Paragraphs>
  <Slides>17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17</vt:i4>
      </vt:variant>
    </vt:vector>
  </HeadingPairs>
  <TitlesOfParts>
    <vt:vector size="29" baseType="lpstr">
      <vt:lpstr>-apple-system</vt:lpstr>
      <vt:lpstr>Arial</vt:lpstr>
      <vt:lpstr>Bahnschrift Light SemiCondensed</vt:lpstr>
      <vt:lpstr>Berlin Sans FB</vt:lpstr>
      <vt:lpstr>Berlin Sans FB Demi</vt:lpstr>
      <vt:lpstr>Calibri</vt:lpstr>
      <vt:lpstr>Calibri Light</vt:lpstr>
      <vt:lpstr>Congenial Black</vt:lpstr>
      <vt:lpstr>Segoe UI</vt:lpstr>
      <vt:lpstr>Segoe UI Semibold</vt:lpstr>
      <vt:lpstr>Thème Office</vt:lpstr>
      <vt:lpstr>Conception personnalisée</vt:lpstr>
      <vt:lpstr>Présentation PowerPoint</vt:lpstr>
      <vt:lpstr>Présentation PowerPoint</vt:lpstr>
      <vt:lpstr>Présentation PowerPoint</vt:lpstr>
      <vt:lpstr>Assurez la continuité de vos activités avec la sauvegarde des applications Power Platform</vt:lpstr>
      <vt:lpstr>Présentation PowerPoint</vt:lpstr>
      <vt:lpstr>Applications Power Apps multilingues : une solution simple</vt:lpstr>
      <vt:lpstr>Présentation PowerPoint</vt:lpstr>
      <vt:lpstr>Nouveautés, liens pratiques, …</vt:lpstr>
      <vt:lpstr>La coédition des Canvas (preview)</vt:lpstr>
      <vt:lpstr>Partager et installer des composants avec le catalogue</vt:lpstr>
      <vt:lpstr>L’environnement de développement disponible dans les clouds souverains</vt:lpstr>
      <vt:lpstr>Amélioration de la gestion des nouvelles fonctionnalités et de la préversion</vt:lpstr>
      <vt:lpstr>Utilisation de Copilot pour filtrer les galleries SharePoint</vt:lpstr>
      <vt:lpstr>Nouveau moteur d’analyse Power Apps Studio</vt:lpstr>
      <vt:lpstr>Power Pages : nouvelle expérience de téléchargement de fichiers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Emmanuel GALLIS</dc:creator>
  <cp:lastModifiedBy>David Vachala</cp:lastModifiedBy>
  <cp:revision>1</cp:revision>
  <dcterms:created xsi:type="dcterms:W3CDTF">2022-03-01T10:43:55Z</dcterms:created>
  <dcterms:modified xsi:type="dcterms:W3CDTF">2024-07-31T11:47:08Z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0x010100260FDDD2F733E347B6C86CF7AC2D7005</vt:lpwstr>
  </property>
  <property fmtid="{D5CDD505-2E9C-101B-9397-08002B2CF9AE}" pid="3" name="MediaServiceImageTags">
    <vt:lpwstr/>
  </property>
  <property fmtid="{D5CDD505-2E9C-101B-9397-08002B2CF9AE}" pid="4" name="MSIP_Label_defa4170-0d19-0005-0004-bc88714345d2_Name">
    <vt:lpwstr>defa4170-0d19-0005-0004-bc88714345d2</vt:lpwstr>
  </property>
  <property fmtid="{D5CDD505-2E9C-101B-9397-08002B2CF9AE}" pid="5" name="MSIP_Label_defa4170-0d19-0005-0004-bc88714345d2_Enabled">
    <vt:lpwstr>true</vt:lpwstr>
  </property>
  <property fmtid="{D5CDD505-2E9C-101B-9397-08002B2CF9AE}" pid="6" name="MSIP_Label_defa4170-0d19-0005-0004-bc88714345d2_SetDate">
    <vt:lpwstr>2023-05-30T21:27:25Z</vt:lpwstr>
  </property>
  <property fmtid="{D5CDD505-2E9C-101B-9397-08002B2CF9AE}" pid="7" name="MSIP_Label_defa4170-0d19-0005-0004-bc88714345d2_ContentBits">
    <vt:lpwstr>0</vt:lpwstr>
  </property>
  <property fmtid="{D5CDD505-2E9C-101B-9397-08002B2CF9AE}" pid="8" name="MSIP_Label_defa4170-0d19-0005-0004-bc88714345d2_ActionId">
    <vt:lpwstr>8d6a0b0b-83e3-4985-80b5-c82a3ebc6303</vt:lpwstr>
  </property>
  <property fmtid="{D5CDD505-2E9C-101B-9397-08002B2CF9AE}" pid="9" name="MSIP_Label_defa4170-0d19-0005-0004-bc88714345d2_SiteId">
    <vt:lpwstr>f4b283ed-f5b9-4bbb-9f0d-086957909c68</vt:lpwstr>
  </property>
  <property fmtid="{D5CDD505-2E9C-101B-9397-08002B2CF9AE}" pid="10" name="MSIP_Label_defa4170-0d19-0005-0004-bc88714345d2_Method">
    <vt:lpwstr>Standard</vt:lpwstr>
  </property>
</Properties>
</file>